
<file path=[Content_Types].xml><?xml version="1.0" encoding="utf-8"?>
<Types xmlns="http://schemas.openxmlformats.org/package/2006/content-types">
  <Override PartName="/ppt/theme/theme5.xml" ContentType="application/vnd.openxmlformats-officedocument.theme+xml"/>
  <Override PartName="/ppt/slideLayouts/slideLayout30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77.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80.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01.xml" ContentType="application/vnd.openxmlformats-officedocument.presentationml.slideLayout+xml"/>
  <Override PartName="/ppt/slideLayouts/slideLayout312.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Layouts/slideLayout317.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279.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268.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282.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298.xml" ContentType="application/vnd.openxmlformats-officedocument.presentationml.slideLayout+xml"/>
  <Override PartName="/ppt/slideLayouts/slideLayout303.xml" ContentType="application/vnd.openxmlformats-officedocument.presentationml.slideLayout+xml"/>
  <Override PartName="/ppt/slideLayouts/slideLayout31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theme/theme14.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Default Extension="bin" ContentType="application/vnd.openxmlformats-officedocument.oleObject"/>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slideMasters/slideMaster23.xml" ContentType="application/vnd.openxmlformats-officedocument.presentationml.slideMaster+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Default Extension="xls" ContentType="application/vnd.ms-exce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slideMasters/slideMaster25.xml" ContentType="application/vnd.openxmlformats-officedocument.presentationml.slideMaster+xml"/>
  <Override PartName="/ppt/slides/slide3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 id="2147483857" r:id="rId2"/>
    <p:sldMasterId id="2147483952" r:id="rId3"/>
    <p:sldMasterId id="2147484019" r:id="rId4"/>
    <p:sldMasterId id="2147484032" r:id="rId5"/>
    <p:sldMasterId id="2147484045" r:id="rId6"/>
    <p:sldMasterId id="2147484592" r:id="rId7"/>
    <p:sldMasterId id="2147485654" r:id="rId8"/>
    <p:sldMasterId id="2147492673" r:id="rId9"/>
    <p:sldMasterId id="2147493519" r:id="rId10"/>
    <p:sldMasterId id="2147494288" r:id="rId11"/>
    <p:sldMasterId id="2147494546" r:id="rId12"/>
    <p:sldMasterId id="2147494560" r:id="rId13"/>
    <p:sldMasterId id="2147494572" r:id="rId14"/>
    <p:sldMasterId id="2147494585" r:id="rId15"/>
    <p:sldMasterId id="2147494598" r:id="rId16"/>
    <p:sldMasterId id="2147494611" r:id="rId17"/>
    <p:sldMasterId id="2147494624" r:id="rId18"/>
    <p:sldMasterId id="2147494653" r:id="rId19"/>
    <p:sldMasterId id="2147494669" r:id="rId20"/>
    <p:sldMasterId id="2147494717" r:id="rId21"/>
    <p:sldMasterId id="2147494797" r:id="rId22"/>
    <p:sldMasterId id="2147494845" r:id="rId23"/>
    <p:sldMasterId id="2147494861" r:id="rId24"/>
    <p:sldMasterId id="2147494893" r:id="rId25"/>
  </p:sldMasterIdLst>
  <p:notesMasterIdLst>
    <p:notesMasterId r:id="rId64"/>
  </p:notesMasterIdLst>
  <p:handoutMasterIdLst>
    <p:handoutMasterId r:id="rId65"/>
  </p:handoutMasterIdLst>
  <p:sldIdLst>
    <p:sldId id="728" r:id="rId26"/>
    <p:sldId id="837" r:id="rId27"/>
    <p:sldId id="838" r:id="rId28"/>
    <p:sldId id="839" r:id="rId29"/>
    <p:sldId id="840" r:id="rId30"/>
    <p:sldId id="841" r:id="rId31"/>
    <p:sldId id="844" r:id="rId32"/>
    <p:sldId id="845" r:id="rId33"/>
    <p:sldId id="850" r:id="rId34"/>
    <p:sldId id="849" r:id="rId35"/>
    <p:sldId id="847" r:id="rId36"/>
    <p:sldId id="848" r:id="rId37"/>
    <p:sldId id="842" r:id="rId38"/>
    <p:sldId id="802" r:id="rId39"/>
    <p:sldId id="803" r:id="rId40"/>
    <p:sldId id="804" r:id="rId41"/>
    <p:sldId id="789" r:id="rId42"/>
    <p:sldId id="790" r:id="rId43"/>
    <p:sldId id="831" r:id="rId44"/>
    <p:sldId id="846" r:id="rId45"/>
    <p:sldId id="805" r:id="rId46"/>
    <p:sldId id="825" r:id="rId47"/>
    <p:sldId id="801" r:id="rId48"/>
    <p:sldId id="833" r:id="rId49"/>
    <p:sldId id="813" r:id="rId50"/>
    <p:sldId id="814" r:id="rId51"/>
    <p:sldId id="828" r:id="rId52"/>
    <p:sldId id="777" r:id="rId53"/>
    <p:sldId id="820" r:id="rId54"/>
    <p:sldId id="817" r:id="rId55"/>
    <p:sldId id="816" r:id="rId56"/>
    <p:sldId id="796" r:id="rId57"/>
    <p:sldId id="812" r:id="rId58"/>
    <p:sldId id="811" r:id="rId59"/>
    <p:sldId id="810" r:id="rId60"/>
    <p:sldId id="834" r:id="rId61"/>
    <p:sldId id="809" r:id="rId62"/>
    <p:sldId id="792" r:id="rId63"/>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50"/>
    <a:srgbClr val="F6F002"/>
    <a:srgbClr val="FFFF00"/>
    <a:srgbClr val="0083E6"/>
    <a:srgbClr val="FF0000"/>
    <a:srgbClr val="A3EAFB"/>
    <a:srgbClr val="000066"/>
    <a:srgbClr val="66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0" autoAdjust="0"/>
    <p:restoredTop sz="87346" autoAdjust="0"/>
  </p:normalViewPr>
  <p:slideViewPr>
    <p:cSldViewPr>
      <p:cViewPr varScale="1">
        <p:scale>
          <a:sx n="60" d="100"/>
          <a:sy n="60" d="100"/>
        </p:scale>
        <p:origin x="-1236" y="-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0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0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0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0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0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0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1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1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2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2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541" tIns="45770" rIns="91541" bIns="45770" rtlCol="0"/>
          <a:lstStyle>
            <a:lvl1pPr algn="l">
              <a:defRPr sz="1200"/>
            </a:lvl1pPr>
          </a:lstStyle>
          <a:p>
            <a:pPr>
              <a:defRPr/>
            </a:pPr>
            <a:endParaRPr lang="en-US"/>
          </a:p>
        </p:txBody>
      </p:sp>
      <p:sp>
        <p:nvSpPr>
          <p:cNvPr id="3" name="Date Placeholder 2"/>
          <p:cNvSpPr>
            <a:spLocks noGrp="1"/>
          </p:cNvSpPr>
          <p:nvPr>
            <p:ph type="dt" sz="quarter" idx="1"/>
          </p:nvPr>
        </p:nvSpPr>
        <p:spPr>
          <a:xfrm>
            <a:off x="3975100" y="0"/>
            <a:ext cx="3043238" cy="465138"/>
          </a:xfrm>
          <a:prstGeom prst="rect">
            <a:avLst/>
          </a:prstGeom>
        </p:spPr>
        <p:txBody>
          <a:bodyPr vert="horz" lIns="91541" tIns="45770" rIns="91541" bIns="45770" rtlCol="0"/>
          <a:lstStyle>
            <a:lvl1pPr algn="r">
              <a:defRPr sz="1200"/>
            </a:lvl1pPr>
          </a:lstStyle>
          <a:p>
            <a:pPr>
              <a:defRPr/>
            </a:pPr>
            <a:fld id="{EAADBE7D-5B7B-46FC-AC9B-8100A849C26F}" type="datetimeFigureOut">
              <a:rPr lang="en-US"/>
              <a:pPr>
                <a:defRPr/>
              </a:pPr>
              <a:t>10/3/2016</a:t>
            </a:fld>
            <a:endParaRPr lang="en-US"/>
          </a:p>
        </p:txBody>
      </p:sp>
      <p:sp>
        <p:nvSpPr>
          <p:cNvPr id="4" name="Footer Placeholder 3"/>
          <p:cNvSpPr>
            <a:spLocks noGrp="1"/>
          </p:cNvSpPr>
          <p:nvPr>
            <p:ph type="ftr" sz="quarter" idx="2"/>
          </p:nvPr>
        </p:nvSpPr>
        <p:spPr>
          <a:xfrm>
            <a:off x="0" y="8839200"/>
            <a:ext cx="3043238" cy="465138"/>
          </a:xfrm>
          <a:prstGeom prst="rect">
            <a:avLst/>
          </a:prstGeom>
        </p:spPr>
        <p:txBody>
          <a:bodyPr vert="horz" lIns="91541" tIns="45770" rIns="91541" bIns="4577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5100" y="8839200"/>
            <a:ext cx="3043238" cy="465138"/>
          </a:xfrm>
          <a:prstGeom prst="rect">
            <a:avLst/>
          </a:prstGeom>
        </p:spPr>
        <p:txBody>
          <a:bodyPr vert="horz" lIns="91541" tIns="45770" rIns="91541" bIns="45770" rtlCol="0" anchor="b"/>
          <a:lstStyle>
            <a:lvl1pPr algn="r">
              <a:defRPr sz="1200"/>
            </a:lvl1pPr>
          </a:lstStyle>
          <a:p>
            <a:pPr>
              <a:defRPr/>
            </a:pPr>
            <a:fld id="{B1BD65E7-8115-4AE8-96EF-544B23222A5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3279" tIns="46640" rIns="93279" bIns="46640" numCol="1" anchor="t" anchorCtr="0" compatLnSpc="1">
            <a:prstTxWarp prst="textNoShape">
              <a:avLst/>
            </a:prstTxWarp>
          </a:bodyPr>
          <a:lstStyle>
            <a:lvl1pPr defTabSz="932888">
              <a:defRPr sz="1200"/>
            </a:lvl1pPr>
          </a:lstStyle>
          <a:p>
            <a:pPr>
              <a:defRPr/>
            </a:pPr>
            <a:endParaRPr lang="en-US"/>
          </a:p>
        </p:txBody>
      </p:sp>
      <p:sp>
        <p:nvSpPr>
          <p:cNvPr id="5123" name="Rectangle 3"/>
          <p:cNvSpPr>
            <a:spLocks noGrp="1" noChangeArrowheads="1"/>
          </p:cNvSpPr>
          <p:nvPr>
            <p:ph type="dt" idx="1"/>
          </p:nvPr>
        </p:nvSpPr>
        <p:spPr bwMode="auto">
          <a:xfrm>
            <a:off x="3975100" y="0"/>
            <a:ext cx="3043238" cy="465138"/>
          </a:xfrm>
          <a:prstGeom prst="rect">
            <a:avLst/>
          </a:prstGeom>
          <a:noFill/>
          <a:ln w="9525">
            <a:noFill/>
            <a:miter lim="800000"/>
            <a:headEnd/>
            <a:tailEnd/>
          </a:ln>
          <a:effectLst/>
        </p:spPr>
        <p:txBody>
          <a:bodyPr vert="horz" wrap="square" lIns="93279" tIns="46640" rIns="93279" bIns="46640" numCol="1" anchor="t" anchorCtr="0" compatLnSpc="1">
            <a:prstTxWarp prst="textNoShape">
              <a:avLst/>
            </a:prstTxWarp>
          </a:bodyPr>
          <a:lstStyle>
            <a:lvl1pPr algn="r" defTabSz="932888">
              <a:defRPr sz="1200"/>
            </a:lvl1pPr>
          </a:lstStyle>
          <a:p>
            <a:pPr>
              <a:defRPr/>
            </a:pPr>
            <a:endParaRPr lang="en-US"/>
          </a:p>
        </p:txBody>
      </p:sp>
      <p:sp>
        <p:nvSpPr>
          <p:cNvPr id="385028" name="Rectangle 4"/>
          <p:cNvSpPr>
            <a:spLocks noGrp="1" noRot="1" noChangeAspect="1" noChangeArrowheads="1" noTextEdit="1"/>
          </p:cNvSpPr>
          <p:nvPr>
            <p:ph type="sldImg" idx="2"/>
          </p:nvPr>
        </p:nvSpPr>
        <p:spPr bwMode="auto">
          <a:xfrm>
            <a:off x="1182688" y="696913"/>
            <a:ext cx="4654550" cy="3490912"/>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3263" y="4421188"/>
            <a:ext cx="5613400" cy="4187825"/>
          </a:xfrm>
          <a:prstGeom prst="rect">
            <a:avLst/>
          </a:prstGeom>
          <a:noFill/>
          <a:ln w="9525">
            <a:noFill/>
            <a:miter lim="800000"/>
            <a:headEnd/>
            <a:tailEnd/>
          </a:ln>
          <a:effectLst/>
        </p:spPr>
        <p:txBody>
          <a:bodyPr vert="horz" wrap="square" lIns="93279" tIns="46640" rIns="93279" bIns="4664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39200"/>
            <a:ext cx="3043238" cy="465138"/>
          </a:xfrm>
          <a:prstGeom prst="rect">
            <a:avLst/>
          </a:prstGeom>
          <a:noFill/>
          <a:ln w="9525">
            <a:noFill/>
            <a:miter lim="800000"/>
            <a:headEnd/>
            <a:tailEnd/>
          </a:ln>
          <a:effectLst/>
        </p:spPr>
        <p:txBody>
          <a:bodyPr vert="horz" wrap="square" lIns="93279" tIns="46640" rIns="93279" bIns="46640" numCol="1" anchor="b" anchorCtr="0" compatLnSpc="1">
            <a:prstTxWarp prst="textNoShape">
              <a:avLst/>
            </a:prstTxWarp>
          </a:bodyPr>
          <a:lstStyle>
            <a:lvl1pPr defTabSz="932888">
              <a:defRPr sz="1200"/>
            </a:lvl1pPr>
          </a:lstStyle>
          <a:p>
            <a:pPr>
              <a:defRPr/>
            </a:pPr>
            <a:endParaRPr lang="en-US"/>
          </a:p>
        </p:txBody>
      </p:sp>
      <p:sp>
        <p:nvSpPr>
          <p:cNvPr id="5127" name="Rectangle 7"/>
          <p:cNvSpPr>
            <a:spLocks noGrp="1" noChangeArrowheads="1"/>
          </p:cNvSpPr>
          <p:nvPr>
            <p:ph type="sldNum" sz="quarter" idx="5"/>
          </p:nvPr>
        </p:nvSpPr>
        <p:spPr bwMode="auto">
          <a:xfrm>
            <a:off x="3975100" y="8839200"/>
            <a:ext cx="3043238" cy="465138"/>
          </a:xfrm>
          <a:prstGeom prst="rect">
            <a:avLst/>
          </a:prstGeom>
          <a:noFill/>
          <a:ln w="9525">
            <a:noFill/>
            <a:miter lim="800000"/>
            <a:headEnd/>
            <a:tailEnd/>
          </a:ln>
          <a:effectLst/>
        </p:spPr>
        <p:txBody>
          <a:bodyPr vert="horz" wrap="square" lIns="93279" tIns="46640" rIns="93279" bIns="46640" numCol="1" anchor="b" anchorCtr="0" compatLnSpc="1">
            <a:prstTxWarp prst="textNoShape">
              <a:avLst/>
            </a:prstTxWarp>
          </a:bodyPr>
          <a:lstStyle>
            <a:lvl1pPr algn="r" defTabSz="932888">
              <a:defRPr sz="1200"/>
            </a:lvl1pPr>
          </a:lstStyle>
          <a:p>
            <a:pPr>
              <a:defRPr/>
            </a:pPr>
            <a:fld id="{F5D08F4A-9086-4B07-9DA0-2121BD57A32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pPr defTabSz="931863"/>
            <a:fld id="{B2AB9897-3A5C-40C0-BB40-4561DD255B89}" type="slidenum">
              <a:rPr lang="en-US" smtClean="0">
                <a:solidFill>
                  <a:srgbClr val="000000"/>
                </a:solidFill>
              </a:rPr>
              <a:pPr defTabSz="931863"/>
              <a:t>1</a:t>
            </a:fld>
            <a:endParaRPr lang="en-US" smtClean="0">
              <a:solidFill>
                <a:srgbClr val="000000"/>
              </a:solidFill>
            </a:endParaRPr>
          </a:p>
        </p:txBody>
      </p:sp>
      <p:sp>
        <p:nvSpPr>
          <p:cNvPr id="386051" name="Rectangle 2"/>
          <p:cNvSpPr>
            <a:spLocks noGrp="1" noRot="1" noChangeAspect="1" noChangeArrowheads="1" noTextEdit="1"/>
          </p:cNvSpPr>
          <p:nvPr>
            <p:ph type="sldImg"/>
          </p:nvPr>
        </p:nvSpPr>
        <p:spPr>
          <a:xfrm>
            <a:off x="1182688" y="695325"/>
            <a:ext cx="4654550" cy="3490913"/>
          </a:xfrm>
          <a:ln/>
        </p:spPr>
      </p:sp>
      <p:sp>
        <p:nvSpPr>
          <p:cNvPr id="386052" name="Rectangle 3"/>
          <p:cNvSpPr>
            <a:spLocks noGrp="1" noChangeArrowheads="1"/>
          </p:cNvSpPr>
          <p:nvPr>
            <p:ph type="body" idx="1"/>
          </p:nvPr>
        </p:nvSpPr>
        <p:spPr>
          <a:xfrm>
            <a:off x="703263" y="4421188"/>
            <a:ext cx="5613400" cy="4189412"/>
          </a:xfrm>
          <a:noFill/>
          <a:ln/>
        </p:spPr>
        <p:txBody>
          <a:bodyPr/>
          <a:lstStyle/>
          <a:p>
            <a:pPr eaLnBrk="1" hangingPunct="1"/>
            <a:r>
              <a:rPr lang="en-US" smtClean="0"/>
              <a:t>An outside the DC Beltway view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a:ln/>
        </p:spPr>
      </p:sp>
      <p:sp>
        <p:nvSpPr>
          <p:cNvPr id="396291" name="Notes Placeholder 2"/>
          <p:cNvSpPr>
            <a:spLocks noGrp="1"/>
          </p:cNvSpPr>
          <p:nvPr>
            <p:ph type="body" idx="1"/>
          </p:nvPr>
        </p:nvSpPr>
        <p:spPr>
          <a:noFill/>
          <a:ln/>
        </p:spPr>
        <p:txBody>
          <a:bodyPr/>
          <a:lstStyle/>
          <a:p>
            <a:r>
              <a:rPr lang="en-US" smtClean="0"/>
              <a:t>So better NWS decision services/graphics, the ER-MET concept, better technology for all events, “but it takes…”</a:t>
            </a:r>
          </a:p>
          <a:p>
            <a:r>
              <a:rPr lang="en-US" smtClean="0"/>
              <a:t>READ RED LTRS</a:t>
            </a:r>
          </a:p>
        </p:txBody>
      </p:sp>
      <p:sp>
        <p:nvSpPr>
          <p:cNvPr id="396292" name="Slide Number Placeholder 3"/>
          <p:cNvSpPr>
            <a:spLocks noGrp="1"/>
          </p:cNvSpPr>
          <p:nvPr>
            <p:ph type="sldNum" sz="quarter" idx="5"/>
          </p:nvPr>
        </p:nvSpPr>
        <p:spPr>
          <a:noFill/>
        </p:spPr>
        <p:txBody>
          <a:bodyPr/>
          <a:lstStyle/>
          <a:p>
            <a:pPr defTabSz="931863"/>
            <a:fld id="{A5DB9E60-8FA9-4F4C-B491-C46172B3F5CD}" type="slidenum">
              <a:rPr lang="en-US" smtClean="0"/>
              <a:pPr defTabSz="931863"/>
              <a:t>28</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pPr defTabSz="931863"/>
            <a:fld id="{DF76F5D6-77D4-409E-8A88-9C8411669F3E}" type="slidenum">
              <a:rPr lang="en-US" smtClean="0">
                <a:solidFill>
                  <a:srgbClr val="000000"/>
                </a:solidFill>
              </a:rPr>
              <a:pPr defTabSz="931863"/>
              <a:t>32</a:t>
            </a:fld>
            <a:endParaRPr lang="en-US" smtClean="0">
              <a:solidFill>
                <a:srgbClr val="000000"/>
              </a:solidFill>
            </a:endParaRPr>
          </a:p>
        </p:txBody>
      </p:sp>
      <p:sp>
        <p:nvSpPr>
          <p:cNvPr id="398339" name="Rectangle 2"/>
          <p:cNvSpPr>
            <a:spLocks noGrp="1" noRot="1" noChangeAspect="1" noChangeArrowheads="1" noTextEdit="1"/>
          </p:cNvSpPr>
          <p:nvPr>
            <p:ph type="sldImg"/>
          </p:nvPr>
        </p:nvSpPr>
        <p:spPr>
          <a:xfrm>
            <a:off x="1182688" y="695325"/>
            <a:ext cx="4654550" cy="3490913"/>
          </a:xfrm>
          <a:ln/>
        </p:spPr>
      </p:sp>
      <p:sp>
        <p:nvSpPr>
          <p:cNvPr id="398340" name="Rectangle 3"/>
          <p:cNvSpPr>
            <a:spLocks noGrp="1" noChangeArrowheads="1"/>
          </p:cNvSpPr>
          <p:nvPr>
            <p:ph type="body" idx="1"/>
          </p:nvPr>
        </p:nvSpPr>
        <p:spPr>
          <a:xfrm>
            <a:off x="703263" y="4421188"/>
            <a:ext cx="5613400" cy="4189412"/>
          </a:xfrm>
          <a:noFill/>
          <a:ln/>
        </p:spPr>
        <p:txBody>
          <a:bodyPr/>
          <a:lstStyle/>
          <a:p>
            <a:pPr eaLnBrk="1" hangingPunct="1"/>
            <a:r>
              <a:rPr lang="en-US" smtClean="0"/>
              <a:t>So better NWS decision services and graphics, the ER-MET concept, better technology all possibilities, “but it takes…”  READ RED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pPr defTabSz="931863"/>
            <a:fld id="{A4B077C4-BECE-498B-AFFE-106421750192}" type="slidenum">
              <a:rPr lang="en-US" smtClean="0">
                <a:solidFill>
                  <a:srgbClr val="000000"/>
                </a:solidFill>
              </a:rPr>
              <a:pPr defTabSz="931863"/>
              <a:t>33</a:t>
            </a:fld>
            <a:endParaRPr lang="en-US" smtClean="0">
              <a:solidFill>
                <a:srgbClr val="000000"/>
              </a:solidFill>
            </a:endParaRPr>
          </a:p>
        </p:txBody>
      </p:sp>
      <p:sp>
        <p:nvSpPr>
          <p:cNvPr id="402435" name="Rectangle 7"/>
          <p:cNvSpPr txBox="1">
            <a:spLocks noGrp="1" noChangeArrowheads="1"/>
          </p:cNvSpPr>
          <p:nvPr/>
        </p:nvSpPr>
        <p:spPr bwMode="auto">
          <a:xfrm>
            <a:off x="3978275" y="8839200"/>
            <a:ext cx="3041650" cy="466725"/>
          </a:xfrm>
          <a:prstGeom prst="rect">
            <a:avLst/>
          </a:prstGeom>
          <a:noFill/>
          <a:ln w="9525">
            <a:noFill/>
            <a:miter lim="800000"/>
            <a:headEnd/>
            <a:tailEnd/>
          </a:ln>
        </p:spPr>
        <p:txBody>
          <a:bodyPr lIns="93759" tIns="46881" rIns="93759" bIns="46881" anchor="b"/>
          <a:lstStyle/>
          <a:p>
            <a:pPr algn="r" defTabSz="920750"/>
            <a:fld id="{186CC918-3CB4-4DA8-A25C-3A843C339782}" type="slidenum">
              <a:rPr lang="en-US" sz="1200">
                <a:solidFill>
                  <a:srgbClr val="000000"/>
                </a:solidFill>
                <a:latin typeface="Times New Roman" pitchFamily="18" charset="0"/>
              </a:rPr>
              <a:pPr algn="r" defTabSz="920750"/>
              <a:t>33</a:t>
            </a:fld>
            <a:endParaRPr lang="en-US" sz="1200">
              <a:solidFill>
                <a:srgbClr val="000000"/>
              </a:solidFill>
              <a:latin typeface="Times New Roman" pitchFamily="18" charset="0"/>
            </a:endParaRPr>
          </a:p>
        </p:txBody>
      </p:sp>
      <p:sp>
        <p:nvSpPr>
          <p:cNvPr id="402436" name="Rectangle 7"/>
          <p:cNvSpPr txBox="1">
            <a:spLocks noGrp="1" noChangeArrowheads="1"/>
          </p:cNvSpPr>
          <p:nvPr/>
        </p:nvSpPr>
        <p:spPr bwMode="auto">
          <a:xfrm>
            <a:off x="3976688" y="8837613"/>
            <a:ext cx="3041650" cy="466725"/>
          </a:xfrm>
          <a:prstGeom prst="rect">
            <a:avLst/>
          </a:prstGeom>
          <a:noFill/>
          <a:ln w="9525">
            <a:noFill/>
            <a:miter lim="800000"/>
            <a:headEnd/>
            <a:tailEnd/>
          </a:ln>
        </p:spPr>
        <p:txBody>
          <a:bodyPr lIns="93821" tIns="46907" rIns="93821" bIns="46907" anchor="b"/>
          <a:lstStyle/>
          <a:p>
            <a:pPr algn="r" defTabSz="936625"/>
            <a:fld id="{6A14AC37-BBA6-440D-B355-6B3D3AB3B371}" type="slidenum">
              <a:rPr lang="en-US" sz="1200">
                <a:solidFill>
                  <a:srgbClr val="000000"/>
                </a:solidFill>
                <a:ea typeface="ＭＳ Ｐゴシック" pitchFamily="34" charset="-128"/>
              </a:rPr>
              <a:pPr algn="r" defTabSz="936625"/>
              <a:t>33</a:t>
            </a:fld>
            <a:endParaRPr lang="en-US" sz="1200">
              <a:solidFill>
                <a:srgbClr val="000000"/>
              </a:solidFill>
              <a:ea typeface="ＭＳ Ｐゴシック" pitchFamily="34" charset="-128"/>
            </a:endParaRPr>
          </a:p>
        </p:txBody>
      </p:sp>
      <p:sp>
        <p:nvSpPr>
          <p:cNvPr id="402437" name="Rectangle 2"/>
          <p:cNvSpPr>
            <a:spLocks noGrp="1" noRot="1" noChangeAspect="1" noChangeArrowheads="1" noTextEdit="1"/>
          </p:cNvSpPr>
          <p:nvPr>
            <p:ph type="sldImg"/>
          </p:nvPr>
        </p:nvSpPr>
        <p:spPr>
          <a:xfrm>
            <a:off x="1185863" y="698500"/>
            <a:ext cx="4651375" cy="3489325"/>
          </a:xfrm>
          <a:ln/>
        </p:spPr>
      </p:sp>
      <p:sp>
        <p:nvSpPr>
          <p:cNvPr id="402438" name="Rectangle 3"/>
          <p:cNvSpPr>
            <a:spLocks noGrp="1" noChangeArrowheads="1"/>
          </p:cNvSpPr>
          <p:nvPr>
            <p:ph type="body" idx="1"/>
          </p:nvPr>
        </p:nvSpPr>
        <p:spPr>
          <a:noFill/>
          <a:ln/>
        </p:spPr>
        <p:txBody>
          <a:bodyPr lIns="93821" tIns="46907" rIns="93821" bIns="46907"/>
          <a:lstStyle/>
          <a:p>
            <a:pPr eaLnBrk="1" hangingPunct="1">
              <a:spcBef>
                <a:spcPct val="0"/>
              </a:spcBef>
            </a:pPr>
            <a:r>
              <a:rPr lang="en-US" smtClean="0"/>
              <a:t>These are the desired outcomes.</a:t>
            </a:r>
          </a:p>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Number Placeholder 7"/>
          <p:cNvSpPr>
            <a:spLocks noGrp="1" noChangeArrowheads="1"/>
          </p:cNvSpPr>
          <p:nvPr>
            <p:ph type="sldNum" sz="quarter" idx="5"/>
          </p:nvPr>
        </p:nvSpPr>
        <p:spPr>
          <a:noFill/>
        </p:spPr>
        <p:txBody>
          <a:bodyPr/>
          <a:lstStyle/>
          <a:p>
            <a:pPr defTabSz="931863"/>
            <a:fld id="{483483F6-B776-4D2F-9E86-146148DF56DD}" type="slidenum">
              <a:rPr lang="en-US" smtClean="0">
                <a:solidFill>
                  <a:srgbClr val="000000"/>
                </a:solidFill>
              </a:rPr>
              <a:pPr defTabSz="931863"/>
              <a:t>34</a:t>
            </a:fld>
            <a:endParaRPr lang="en-US" smtClean="0">
              <a:solidFill>
                <a:srgbClr val="000000"/>
              </a:solidFill>
            </a:endParaRPr>
          </a:p>
        </p:txBody>
      </p:sp>
      <p:sp>
        <p:nvSpPr>
          <p:cNvPr id="403459" name="Rectangle 7"/>
          <p:cNvSpPr txBox="1">
            <a:spLocks noGrp="1" noChangeArrowheads="1"/>
          </p:cNvSpPr>
          <p:nvPr/>
        </p:nvSpPr>
        <p:spPr bwMode="auto">
          <a:xfrm>
            <a:off x="3976688" y="8839200"/>
            <a:ext cx="3041650" cy="465138"/>
          </a:xfrm>
          <a:prstGeom prst="rect">
            <a:avLst/>
          </a:prstGeom>
          <a:noFill/>
          <a:ln w="9525">
            <a:noFill/>
            <a:miter lim="800000"/>
            <a:headEnd/>
            <a:tailEnd/>
          </a:ln>
        </p:spPr>
        <p:txBody>
          <a:bodyPr lIns="93258" tIns="46629" rIns="93258" bIns="46629" anchor="b"/>
          <a:lstStyle/>
          <a:p>
            <a:pPr algn="r"/>
            <a:fld id="{EECEE763-84F6-44A9-957C-CDADC9C45E40}" type="slidenum">
              <a:rPr lang="en-US" sz="1300">
                <a:solidFill>
                  <a:srgbClr val="000000"/>
                </a:solidFill>
              </a:rPr>
              <a:pPr algn="r"/>
              <a:t>34</a:t>
            </a:fld>
            <a:endParaRPr lang="en-US" sz="1300">
              <a:solidFill>
                <a:srgbClr val="000000"/>
              </a:solidFill>
            </a:endParaRPr>
          </a:p>
        </p:txBody>
      </p:sp>
      <p:sp>
        <p:nvSpPr>
          <p:cNvPr id="403460" name="Rectangle 2"/>
          <p:cNvSpPr>
            <a:spLocks noGrp="1" noRot="1" noChangeAspect="1" noChangeArrowheads="1" noTextEdit="1"/>
          </p:cNvSpPr>
          <p:nvPr>
            <p:ph type="sldImg"/>
          </p:nvPr>
        </p:nvSpPr>
        <p:spPr>
          <a:xfrm>
            <a:off x="1666875" y="257175"/>
            <a:ext cx="3703638" cy="2778125"/>
          </a:xfrm>
          <a:ln/>
        </p:spPr>
      </p:sp>
      <p:sp>
        <p:nvSpPr>
          <p:cNvPr id="403461" name="Rectangle 3"/>
          <p:cNvSpPr>
            <a:spLocks noGrp="1" noChangeArrowheads="1"/>
          </p:cNvSpPr>
          <p:nvPr>
            <p:ph type="body" idx="1"/>
          </p:nvPr>
        </p:nvSpPr>
        <p:spPr>
          <a:xfrm>
            <a:off x="700088" y="3114675"/>
            <a:ext cx="5619750" cy="4186238"/>
          </a:xfrm>
          <a:noFill/>
          <a:ln/>
        </p:spPr>
        <p:txBody>
          <a:bodyPr lIns="93258" tIns="46629" rIns="93258" bIns="46629"/>
          <a:lstStyle/>
          <a:p>
            <a:pPr eaLnBrk="1" hangingPunct="1">
              <a:spcBef>
                <a:spcPct val="0"/>
              </a:spcBef>
            </a:pPr>
            <a:r>
              <a:rPr lang="en-US" smtClean="0"/>
              <a:t>The road which NWS is heading.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pPr defTabSz="930275"/>
            <a:fld id="{4D95EB63-A2CA-4170-9093-98CA0BA3B812}" type="slidenum">
              <a:rPr lang="en-US" smtClean="0">
                <a:solidFill>
                  <a:srgbClr val="000000"/>
                </a:solidFill>
              </a:rPr>
              <a:pPr defTabSz="930275"/>
              <a:t>35</a:t>
            </a:fld>
            <a:endParaRPr lang="en-US" smtClean="0">
              <a:solidFill>
                <a:srgbClr val="000000"/>
              </a:solidFill>
            </a:endParaRPr>
          </a:p>
        </p:txBody>
      </p:sp>
      <p:sp>
        <p:nvSpPr>
          <p:cNvPr id="404483" name="Rectangle 2"/>
          <p:cNvSpPr>
            <a:spLocks noGrp="1" noRot="1" noChangeAspect="1" noChangeArrowheads="1" noTextEdit="1"/>
          </p:cNvSpPr>
          <p:nvPr>
            <p:ph type="sldImg"/>
          </p:nvPr>
        </p:nvSpPr>
        <p:spPr>
          <a:xfrm>
            <a:off x="1182688" y="695325"/>
            <a:ext cx="4654550" cy="3490913"/>
          </a:xfrm>
          <a:ln/>
        </p:spPr>
      </p:sp>
      <p:sp>
        <p:nvSpPr>
          <p:cNvPr id="404484" name="Rectangle 3"/>
          <p:cNvSpPr>
            <a:spLocks noGrp="1" noChangeArrowheads="1"/>
          </p:cNvSpPr>
          <p:nvPr>
            <p:ph type="body" idx="1"/>
          </p:nvPr>
        </p:nvSpPr>
        <p:spPr>
          <a:xfrm>
            <a:off x="703263" y="4421188"/>
            <a:ext cx="5613400" cy="4189412"/>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pPr defTabSz="931863"/>
            <a:fld id="{22C96472-1C8F-4591-96E9-2F74B8447F92}" type="slidenum">
              <a:rPr lang="en-US" smtClean="0">
                <a:solidFill>
                  <a:srgbClr val="000000"/>
                </a:solidFill>
              </a:rPr>
              <a:pPr defTabSz="931863"/>
              <a:t>37</a:t>
            </a:fld>
            <a:endParaRPr lang="en-US" smtClean="0">
              <a:solidFill>
                <a:srgbClr val="000000"/>
              </a:solidFill>
            </a:endParaRPr>
          </a:p>
        </p:txBody>
      </p:sp>
      <p:sp>
        <p:nvSpPr>
          <p:cNvPr id="405507" name="Rectangle 2"/>
          <p:cNvSpPr>
            <a:spLocks noGrp="1" noRot="1" noChangeAspect="1" noChangeArrowheads="1" noTextEdit="1"/>
          </p:cNvSpPr>
          <p:nvPr>
            <p:ph type="sldImg"/>
          </p:nvPr>
        </p:nvSpPr>
        <p:spPr>
          <a:xfrm>
            <a:off x="1203325" y="269875"/>
            <a:ext cx="4611688" cy="3457575"/>
          </a:xfrm>
          <a:ln/>
        </p:spPr>
      </p:sp>
      <p:sp>
        <p:nvSpPr>
          <p:cNvPr id="405508" name="Rectangle 4"/>
          <p:cNvSpPr>
            <a:spLocks noGrp="1" noChangeArrowheads="1"/>
          </p:cNvSpPr>
          <p:nvPr>
            <p:ph type="body" idx="1"/>
          </p:nvPr>
        </p:nvSpPr>
        <p:spPr>
          <a:noFill/>
          <a:ln/>
        </p:spPr>
        <p:txBody>
          <a:bodyPr/>
          <a:lstStyle/>
          <a:p>
            <a:pPr eaLnBrk="1" hangingPunct="1">
              <a:spcBef>
                <a:spcPct val="0"/>
              </a:spcBef>
            </a:pPr>
            <a:r>
              <a:rPr lang="en-US" smtClean="0"/>
              <a:t>It takes a team to be successful in this business.  We in the NWS work closely together with our partners in emergency management, the news media, and others, to help protect Americans from all walks of life.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pPr defTabSz="931863"/>
            <a:fld id="{E8D52E7C-9660-4BA5-A01F-D9D53FC67D3F}" type="slidenum">
              <a:rPr lang="en-US" smtClean="0">
                <a:solidFill>
                  <a:srgbClr val="000000"/>
                </a:solidFill>
              </a:rPr>
              <a:pPr defTabSz="931863"/>
              <a:t>38</a:t>
            </a:fld>
            <a:endParaRPr lang="en-US" smtClean="0">
              <a:solidFill>
                <a:srgbClr val="000000"/>
              </a:solidFill>
            </a:endParaRPr>
          </a:p>
        </p:txBody>
      </p:sp>
      <p:sp>
        <p:nvSpPr>
          <p:cNvPr id="406531" name="Rectangle 2"/>
          <p:cNvSpPr>
            <a:spLocks noGrp="1" noRot="1" noChangeAspect="1" noChangeArrowheads="1" noTextEdit="1"/>
          </p:cNvSpPr>
          <p:nvPr>
            <p:ph type="sldImg"/>
          </p:nvPr>
        </p:nvSpPr>
        <p:spPr>
          <a:xfrm>
            <a:off x="1182688" y="695325"/>
            <a:ext cx="4654550" cy="3490913"/>
          </a:xfrm>
          <a:ln/>
        </p:spPr>
      </p:sp>
      <p:sp>
        <p:nvSpPr>
          <p:cNvPr id="406532" name="Rectangle 3"/>
          <p:cNvSpPr>
            <a:spLocks noGrp="1" noChangeArrowheads="1"/>
          </p:cNvSpPr>
          <p:nvPr>
            <p:ph type="body" idx="1"/>
          </p:nvPr>
        </p:nvSpPr>
        <p:spPr>
          <a:xfrm>
            <a:off x="703263" y="4421188"/>
            <a:ext cx="5613400" cy="4189412"/>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D08F4A-9086-4B07-9DA0-2121BD57A325}"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pPr defTabSz="930275"/>
            <a:fld id="{C2CAD494-7A91-4E18-BD66-FFD854FB2A25}" type="slidenum">
              <a:rPr lang="en-US" smtClean="0">
                <a:solidFill>
                  <a:srgbClr val="000000"/>
                </a:solidFill>
                <a:latin typeface="Times New Roman" pitchFamily="18" charset="0"/>
              </a:rPr>
              <a:pPr defTabSz="930275"/>
              <a:t>16</a:t>
            </a:fld>
            <a:endParaRPr lang="en-US" smtClean="0">
              <a:solidFill>
                <a:srgbClr val="000000"/>
              </a:solidFill>
              <a:latin typeface="Times New Roman" pitchFamily="18" charset="0"/>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pPr defTabSz="931863"/>
            <a:fld id="{EA2845CF-3ECF-4733-87FB-ED93B84645A2}" type="slidenum">
              <a:rPr lang="en-US" smtClean="0">
                <a:solidFill>
                  <a:srgbClr val="000000"/>
                </a:solidFill>
              </a:rPr>
              <a:pPr defTabSz="931863"/>
              <a:t>17</a:t>
            </a:fld>
            <a:endParaRPr lang="en-US" smtClean="0">
              <a:solidFill>
                <a:srgbClr val="000000"/>
              </a:solidFill>
            </a:endParaRPr>
          </a:p>
        </p:txBody>
      </p:sp>
      <p:sp>
        <p:nvSpPr>
          <p:cNvPr id="393219" name="Rectangle 2"/>
          <p:cNvSpPr>
            <a:spLocks noGrp="1" noRot="1" noChangeAspect="1" noChangeArrowheads="1" noTextEdit="1"/>
          </p:cNvSpPr>
          <p:nvPr>
            <p:ph type="sldImg"/>
          </p:nvPr>
        </p:nvSpPr>
        <p:spPr>
          <a:xfrm>
            <a:off x="1158875" y="692150"/>
            <a:ext cx="4705350" cy="3529013"/>
          </a:xfrm>
          <a:ln cap="flat"/>
        </p:spPr>
      </p:sp>
      <p:sp>
        <p:nvSpPr>
          <p:cNvPr id="393220" name="Rectangle 3"/>
          <p:cNvSpPr>
            <a:spLocks noGrp="1" noChangeArrowheads="1"/>
          </p:cNvSpPr>
          <p:nvPr>
            <p:ph type="body" idx="1"/>
          </p:nvPr>
        </p:nvSpPr>
        <p:spPr>
          <a:xfrm>
            <a:off x="938213" y="4454525"/>
            <a:ext cx="5143500" cy="4143375"/>
          </a:xfrm>
          <a:solidFill>
            <a:srgbClr val="FFFFFF"/>
          </a:solidFill>
          <a:ln w="12700" cap="flat">
            <a:solidFill>
              <a:srgbClr val="000000"/>
            </a:solidFill>
          </a:ln>
        </p:spPr>
        <p:txBody>
          <a:bodyPr lIns="93927" tIns="46965" rIns="93927" bIns="46965"/>
          <a:lstStyle/>
          <a:p>
            <a:pPr eaLnBrk="1" hangingPunct="1">
              <a:spcBef>
                <a:spcPct val="0"/>
              </a:spcBef>
            </a:pPr>
            <a:r>
              <a:rPr lang="en-US" smtClean="0"/>
              <a:t>Einstein said some of the most important things are the hardest to measure, for example: are we saving lives and how do we prove it?</a:t>
            </a:r>
          </a:p>
          <a:p>
            <a:pPr eaLnBrk="1" hangingPunct="1">
              <a:spcBef>
                <a:spcPct val="0"/>
              </a:spcBef>
            </a:pPr>
            <a:endParaRPr lang="en-US" dirty="0" smtClean="0"/>
          </a:p>
          <a:p>
            <a:pPr eaLnBrk="1" hangingPunct="1">
              <a:spcBef>
                <a:spcPct val="0"/>
              </a:spcBef>
            </a:pPr>
            <a:r>
              <a:rPr lang="en-US" dirty="0" smtClean="0"/>
              <a:t>Over a decade ago, your National Weather Service went through a significant modernization in technology and organization of its workforce. </a:t>
            </a:r>
          </a:p>
          <a:p>
            <a:pPr eaLnBrk="1" hangingPunct="1">
              <a:spcBef>
                <a:spcPct val="0"/>
              </a:spcBef>
            </a:pPr>
            <a:r>
              <a:rPr lang="en-US" dirty="0" smtClean="0"/>
              <a:t>Did it achieve measurable improvements?   READ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pPr defTabSz="931863"/>
            <a:fld id="{8BEA0C4E-1696-4447-BD1B-9EFEEBF1F598}" type="slidenum">
              <a:rPr lang="en-US" smtClean="0">
                <a:solidFill>
                  <a:srgbClr val="000000"/>
                </a:solidFill>
              </a:rPr>
              <a:pPr defTabSz="931863"/>
              <a:t>18</a:t>
            </a:fld>
            <a:endParaRPr lang="en-US" smtClean="0">
              <a:solidFill>
                <a:srgbClr val="000000"/>
              </a:solidFill>
            </a:endParaRPr>
          </a:p>
        </p:txBody>
      </p:sp>
      <p:sp>
        <p:nvSpPr>
          <p:cNvPr id="394243" name="Rectangle 2"/>
          <p:cNvSpPr>
            <a:spLocks noGrp="1" noRot="1" noChangeAspect="1" noChangeArrowheads="1" noTextEdit="1"/>
          </p:cNvSpPr>
          <p:nvPr>
            <p:ph type="sldImg"/>
          </p:nvPr>
        </p:nvSpPr>
        <p:spPr>
          <a:xfrm>
            <a:off x="1157288" y="692150"/>
            <a:ext cx="4705350" cy="3529013"/>
          </a:xfrm>
          <a:ln cap="flat"/>
        </p:spPr>
      </p:sp>
      <p:sp>
        <p:nvSpPr>
          <p:cNvPr id="394244" name="Rectangle 3"/>
          <p:cNvSpPr>
            <a:spLocks noGrp="1" noChangeArrowheads="1"/>
          </p:cNvSpPr>
          <p:nvPr>
            <p:ph type="body" idx="1"/>
          </p:nvPr>
        </p:nvSpPr>
        <p:spPr>
          <a:xfrm>
            <a:off x="938213" y="4454525"/>
            <a:ext cx="5143500" cy="4143375"/>
          </a:xfrm>
          <a:solidFill>
            <a:srgbClr val="FFFFFF"/>
          </a:solidFill>
          <a:ln w="12700" cap="flat">
            <a:solidFill>
              <a:srgbClr val="000000"/>
            </a:solidFill>
          </a:ln>
        </p:spPr>
        <p:txBody>
          <a:bodyPr lIns="93927" tIns="46965" rIns="93927" bIns="46965"/>
          <a:lstStyle/>
          <a:p>
            <a:pPr eaLnBrk="1" hangingPunct="1">
              <a:spcBef>
                <a:spcPct val="0"/>
              </a:spcBef>
            </a:pPr>
            <a:r>
              <a:rPr lang="en-US" smtClean="0"/>
              <a:t>READ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pPr defTabSz="931863"/>
            <a:fld id="{52CE1815-4B7F-46EA-BAED-A86D723B365E}" type="slidenum">
              <a:rPr lang="en-US" smtClean="0">
                <a:solidFill>
                  <a:srgbClr val="000000"/>
                </a:solidFill>
              </a:rPr>
              <a:pPr defTabSz="931863"/>
              <a:t>22</a:t>
            </a:fld>
            <a:endParaRPr lang="en-US" smtClean="0">
              <a:solidFill>
                <a:srgbClr val="000000"/>
              </a:solidFill>
            </a:endParaRPr>
          </a:p>
        </p:txBody>
      </p:sp>
      <p:sp>
        <p:nvSpPr>
          <p:cNvPr id="389123" name="Rectangle 2"/>
          <p:cNvSpPr>
            <a:spLocks noGrp="1" noRot="1" noChangeAspect="1" noChangeArrowheads="1" noTextEdit="1"/>
          </p:cNvSpPr>
          <p:nvPr>
            <p:ph type="sldImg"/>
          </p:nvPr>
        </p:nvSpPr>
        <p:spPr>
          <a:xfrm>
            <a:off x="1160463" y="692150"/>
            <a:ext cx="4702175" cy="3527425"/>
          </a:xfrm>
          <a:ln w="12700" cap="flat"/>
        </p:spPr>
      </p:sp>
      <p:sp>
        <p:nvSpPr>
          <p:cNvPr id="389124" name="Rectangle 3"/>
          <p:cNvSpPr>
            <a:spLocks noGrp="1" noChangeArrowheads="1"/>
          </p:cNvSpPr>
          <p:nvPr>
            <p:ph type="body" idx="1"/>
          </p:nvPr>
        </p:nvSpPr>
        <p:spPr>
          <a:xfrm>
            <a:off x="938213" y="4454525"/>
            <a:ext cx="5143500" cy="4143375"/>
          </a:xfrm>
          <a:solidFill>
            <a:srgbClr val="FFFFFF"/>
          </a:solidFill>
          <a:ln w="12700" cap="flat">
            <a:solidFill>
              <a:srgbClr val="000000"/>
            </a:solidFill>
          </a:ln>
        </p:spPr>
        <p:txBody>
          <a:bodyPr lIns="92397" tIns="46199" rIns="92397" bIns="46199"/>
          <a:lstStyle/>
          <a:p>
            <a:r>
              <a:rPr lang="en-US" smtClean="0"/>
              <a:t>In total, our offices give effective focus and detail to the NWS Mission delivery.</a:t>
            </a:r>
          </a:p>
          <a:p>
            <a:endParaRPr lang="en-US" smtClean="0"/>
          </a:p>
          <a:p>
            <a:r>
              <a:rPr lang="en-US" smtClean="0"/>
              <a:t>The importance of local expertise in our mission delivery is proven by the graph above.</a:t>
            </a:r>
          </a:p>
          <a:p>
            <a:endParaRPr lang="en-US" smtClean="0"/>
          </a:p>
          <a:p>
            <a:r>
              <a:rPr lang="en-US" smtClean="0"/>
              <a:t>In fact, we are one of the most performance rated agency in the Government.  Field offices must show improvement over models and guidance and indeed they do.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a:ln/>
        </p:spPr>
      </p:sp>
      <p:sp>
        <p:nvSpPr>
          <p:cNvPr id="391171" name="Notes Placeholder 2"/>
          <p:cNvSpPr>
            <a:spLocks noGrp="1"/>
          </p:cNvSpPr>
          <p:nvPr>
            <p:ph type="body" idx="1"/>
          </p:nvPr>
        </p:nvSpPr>
        <p:spPr>
          <a:noFill/>
          <a:ln/>
        </p:spPr>
        <p:txBody>
          <a:bodyPr/>
          <a:lstStyle/>
          <a:p>
            <a:pPr>
              <a:spcBef>
                <a:spcPct val="0"/>
              </a:spcBef>
            </a:pPr>
            <a:r>
              <a:rPr lang="en-US" smtClean="0"/>
              <a:t>We are an active severe weather nation.  Considering how uniquely severe weather active we are in the world, our average death tolls represent some success in the protection of life. Flash floods are 78% of our flooding deaths. Flash Floods are our biggest killer and its growing, 1995-2009. </a:t>
            </a:r>
          </a:p>
        </p:txBody>
      </p:sp>
      <p:sp>
        <p:nvSpPr>
          <p:cNvPr id="391172" name="Slide Number Placeholder 3"/>
          <p:cNvSpPr>
            <a:spLocks noGrp="1"/>
          </p:cNvSpPr>
          <p:nvPr>
            <p:ph type="sldNum" sz="quarter" idx="5"/>
          </p:nvPr>
        </p:nvSpPr>
        <p:spPr>
          <a:noFill/>
        </p:spPr>
        <p:txBody>
          <a:bodyPr/>
          <a:lstStyle/>
          <a:p>
            <a:pPr defTabSz="931863"/>
            <a:fld id="{03AC7FFF-026E-473B-9ECC-F758A6A9D5FC}" type="slidenum">
              <a:rPr lang="en-US" smtClean="0"/>
              <a:pPr defTabSz="931863"/>
              <a:t>25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a:ln/>
        </p:spPr>
      </p:sp>
      <p:sp>
        <p:nvSpPr>
          <p:cNvPr id="392195" name="Notes Placeholder 2"/>
          <p:cNvSpPr>
            <a:spLocks noGrp="1"/>
          </p:cNvSpPr>
          <p:nvPr>
            <p:ph type="body" idx="1"/>
          </p:nvPr>
        </p:nvSpPr>
        <p:spPr>
          <a:noFill/>
          <a:ln/>
        </p:spPr>
        <p:txBody>
          <a:bodyPr/>
          <a:lstStyle/>
          <a:p>
            <a:pPr eaLnBrk="1" hangingPunct="1">
              <a:spcBef>
                <a:spcPct val="0"/>
              </a:spcBef>
            </a:pPr>
            <a:r>
              <a:rPr lang="en-US" smtClean="0"/>
              <a:t>The Southern US experiences and issues the greatest number of flash flood watches and warnings. This past year was certainly no exception as we see from these major flash flood events, all in the Southern Region.  Indeed we are the confrontational battleground between continental air and unlimted amounts of moisture from our tropical air from the south.  </a:t>
            </a:r>
          </a:p>
          <a:p>
            <a:pPr eaLnBrk="1" hangingPunct="1">
              <a:spcBef>
                <a:spcPct val="0"/>
              </a:spcBef>
            </a:pPr>
            <a:endParaRPr lang="en-US" smtClean="0"/>
          </a:p>
          <a:p>
            <a:pPr eaLnBrk="1" hangingPunct="1">
              <a:spcBef>
                <a:spcPct val="0"/>
              </a:spcBef>
            </a:pPr>
            <a:r>
              <a:rPr lang="en-US" smtClean="0"/>
              <a:t>Cumberland River Flood - Nashville, TN</a:t>
            </a:r>
          </a:p>
          <a:p>
            <a:pPr eaLnBrk="1" hangingPunct="1">
              <a:spcBef>
                <a:spcPct val="0"/>
              </a:spcBef>
            </a:pPr>
            <a:r>
              <a:rPr lang="en-US" smtClean="0"/>
              <a:t>Albert Pike Campground – Southwest Arkansas</a:t>
            </a:r>
          </a:p>
          <a:p>
            <a:pPr eaLnBrk="1" hangingPunct="1">
              <a:spcBef>
                <a:spcPct val="0"/>
              </a:spcBef>
            </a:pPr>
            <a:r>
              <a:rPr lang="en-US" smtClean="0"/>
              <a:t>Rio Grande Flood – South Texas</a:t>
            </a:r>
          </a:p>
        </p:txBody>
      </p:sp>
      <p:sp>
        <p:nvSpPr>
          <p:cNvPr id="392196" name="Slide Number Placeholder 3"/>
          <p:cNvSpPr>
            <a:spLocks noGrp="1"/>
          </p:cNvSpPr>
          <p:nvPr>
            <p:ph type="sldNum" sz="quarter" idx="5"/>
          </p:nvPr>
        </p:nvSpPr>
        <p:spPr>
          <a:noFill/>
        </p:spPr>
        <p:txBody>
          <a:bodyPr/>
          <a:lstStyle/>
          <a:p>
            <a:pPr defTabSz="931863"/>
            <a:fld id="{59849C44-F89F-40AF-870A-C17519731F00}" type="slidenum">
              <a:rPr lang="en-US" smtClean="0">
                <a:solidFill>
                  <a:srgbClr val="000000"/>
                </a:solidFill>
              </a:rPr>
              <a:pPr defTabSz="931863"/>
              <a:t>26</a:t>
            </a:fld>
            <a:endParaRPr 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pPr defTabSz="931863"/>
            <a:fld id="{287E2A39-2398-4802-8104-AA96698F56F1}" type="slidenum">
              <a:rPr lang="en-US" smtClean="0">
                <a:solidFill>
                  <a:srgbClr val="000000"/>
                </a:solidFill>
              </a:rPr>
              <a:pPr defTabSz="931863"/>
              <a:t>27</a:t>
            </a:fld>
            <a:endParaRPr lang="en-US" smtClean="0">
              <a:solidFill>
                <a:srgbClr val="000000"/>
              </a:solidFill>
            </a:endParaRPr>
          </a:p>
        </p:txBody>
      </p:sp>
      <p:sp>
        <p:nvSpPr>
          <p:cNvPr id="388099" name="Rectangle 2"/>
          <p:cNvSpPr>
            <a:spLocks noGrp="1" noRot="1" noChangeAspect="1" noChangeArrowheads="1" noTextEdit="1"/>
          </p:cNvSpPr>
          <p:nvPr>
            <p:ph type="sldImg"/>
          </p:nvPr>
        </p:nvSpPr>
        <p:spPr>
          <a:xfrm>
            <a:off x="1158875" y="692150"/>
            <a:ext cx="4702175" cy="3527425"/>
          </a:xfrm>
          <a:ln w="12700" cap="flat"/>
        </p:spPr>
      </p:sp>
      <p:sp>
        <p:nvSpPr>
          <p:cNvPr id="388100" name="Rectangle 3"/>
          <p:cNvSpPr>
            <a:spLocks noGrp="1" noChangeArrowheads="1"/>
          </p:cNvSpPr>
          <p:nvPr>
            <p:ph type="body" idx="1"/>
          </p:nvPr>
        </p:nvSpPr>
        <p:spPr>
          <a:xfrm>
            <a:off x="938213" y="4454525"/>
            <a:ext cx="5143500" cy="4143375"/>
          </a:xfrm>
          <a:solidFill>
            <a:srgbClr val="FFFFFF"/>
          </a:solidFill>
          <a:ln w="12700" cap="flat">
            <a:solidFill>
              <a:srgbClr val="000000"/>
            </a:solidFill>
          </a:ln>
        </p:spPr>
        <p:txBody>
          <a:bodyPr lIns="92397" tIns="46199" rIns="92397" bIns="46199"/>
          <a:lstStyle/>
          <a:p>
            <a:r>
              <a:rPr lang="en-US" sz="1400" smtClean="0"/>
              <a:t>No one can serve your weather needs better than your local WFO. The modernized Weather Forecast Offices harvest weather data at all levels especially at the finer, mesoscale…local level.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4.xml"/><Relationship Id="rId1" Type="http://schemas.openxmlformats.org/officeDocument/2006/relationships/vmlDrawing" Target="../drawings/vmlDrawing4.vml"/><Relationship Id="rId4" Type="http://schemas.openxmlformats.org/officeDocument/2006/relationships/image" Target="../media/image12.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4.xml"/><Relationship Id="rId1" Type="http://schemas.openxmlformats.org/officeDocument/2006/relationships/vmlDrawing" Target="../drawings/vmlDrawing5.vml"/><Relationship Id="rId4" Type="http://schemas.openxmlformats.org/officeDocument/2006/relationships/image" Target="../media/image12.png"/></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5.xml"/><Relationship Id="rId1" Type="http://schemas.openxmlformats.org/officeDocument/2006/relationships/vmlDrawing" Target="../drawings/vmlDrawing7.vml"/><Relationship Id="rId4" Type="http://schemas.openxmlformats.org/officeDocument/2006/relationships/image" Target="../media/image12.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5.xml"/><Relationship Id="rId1" Type="http://schemas.openxmlformats.org/officeDocument/2006/relationships/vmlDrawing" Target="../drawings/vmlDrawing8.vml"/><Relationship Id="rId4" Type="http://schemas.openxmlformats.org/officeDocument/2006/relationships/image" Target="../media/image12.png"/></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6.xml"/><Relationship Id="rId1" Type="http://schemas.openxmlformats.org/officeDocument/2006/relationships/vmlDrawing" Target="../drawings/vmlDrawing10.vml"/><Relationship Id="rId4" Type="http://schemas.openxmlformats.org/officeDocument/2006/relationships/image" Target="../media/image12.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6.xml"/><Relationship Id="rId1" Type="http://schemas.openxmlformats.org/officeDocument/2006/relationships/vmlDrawing" Target="../drawings/vmlDrawing11.v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7.xml"/><Relationship Id="rId1" Type="http://schemas.openxmlformats.org/officeDocument/2006/relationships/vmlDrawing" Target="../drawings/vmlDrawing13.vml"/><Relationship Id="rId4" Type="http://schemas.openxmlformats.org/officeDocument/2006/relationships/image" Target="../media/image12.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7.xml"/><Relationship Id="rId1" Type="http://schemas.openxmlformats.org/officeDocument/2006/relationships/vmlDrawing" Target="../drawings/vmlDrawing14.vml"/><Relationship Id="rId4" Type="http://schemas.openxmlformats.org/officeDocument/2006/relationships/image" Target="../media/image12.png"/></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8.xml"/><Relationship Id="rId1" Type="http://schemas.openxmlformats.org/officeDocument/2006/relationships/vmlDrawing" Target="../drawings/vmlDrawing16.vml"/><Relationship Id="rId4"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8.xml"/><Relationship Id="rId1" Type="http://schemas.openxmlformats.org/officeDocument/2006/relationships/vmlDrawing" Target="../drawings/vmlDrawing17.vml"/><Relationship Id="rId4" Type="http://schemas.openxmlformats.org/officeDocument/2006/relationships/image" Target="../media/image12.png"/></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9.xml"/><Relationship Id="rId1" Type="http://schemas.openxmlformats.org/officeDocument/2006/relationships/vmlDrawing" Target="../drawings/vmlDrawing19.vml"/><Relationship Id="rId4" Type="http://schemas.openxmlformats.org/officeDocument/2006/relationships/oleObject" Target="../embeddings/oleObject24.bin"/></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9.xml"/><Relationship Id="rId1" Type="http://schemas.openxmlformats.org/officeDocument/2006/relationships/vmlDrawing" Target="../drawings/vmlDrawing20.vml"/><Relationship Id="rId4" Type="http://schemas.openxmlformats.org/officeDocument/2006/relationships/oleObject" Target="../embeddings/oleObject26.bin"/></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9.xml"/><Relationship Id="rId1" Type="http://schemas.openxmlformats.org/officeDocument/2006/relationships/vmlDrawing" Target="../drawings/vmlDrawing21.vml"/><Relationship Id="rId4" Type="http://schemas.openxmlformats.org/officeDocument/2006/relationships/oleObject" Target="../embeddings/oleObject28.bin"/></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9.xml"/><Relationship Id="rId1" Type="http://schemas.openxmlformats.org/officeDocument/2006/relationships/vmlDrawing" Target="../drawings/vmlDrawing22.vml"/><Relationship Id="rId4" Type="http://schemas.openxmlformats.org/officeDocument/2006/relationships/oleObject" Target="../embeddings/oleObject30.bin"/></Relationships>
</file>

<file path=ppt/slideLayouts/_rels/slideLayout21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9.xml"/><Relationship Id="rId1" Type="http://schemas.openxmlformats.org/officeDocument/2006/relationships/vmlDrawing" Target="../drawings/vmlDrawing23.vml"/><Relationship Id="rId4" Type="http://schemas.openxmlformats.org/officeDocument/2006/relationships/oleObject" Target="../embeddings/oleObject32.bin"/></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9.xml"/><Relationship Id="rId1" Type="http://schemas.openxmlformats.org/officeDocument/2006/relationships/vmlDrawing" Target="../drawings/vmlDrawing24.vml"/><Relationship Id="rId4" Type="http://schemas.openxmlformats.org/officeDocument/2006/relationships/oleObject" Target="../embeddings/oleObject34.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9.xml"/><Relationship Id="rId1" Type="http://schemas.openxmlformats.org/officeDocument/2006/relationships/vmlDrawing" Target="../drawings/vmlDrawing25.vml"/><Relationship Id="rId4" Type="http://schemas.openxmlformats.org/officeDocument/2006/relationships/oleObject" Target="../embeddings/oleObject36.bin"/></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9.xml"/><Relationship Id="rId1" Type="http://schemas.openxmlformats.org/officeDocument/2006/relationships/vmlDrawing" Target="../drawings/vmlDrawing26.vml"/><Relationship Id="rId4" Type="http://schemas.openxmlformats.org/officeDocument/2006/relationships/oleObject" Target="../embeddings/oleObject38.bin"/></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9.xml"/><Relationship Id="rId1" Type="http://schemas.openxmlformats.org/officeDocument/2006/relationships/vmlDrawing" Target="../drawings/vmlDrawing27.vml"/><Relationship Id="rId4" Type="http://schemas.openxmlformats.org/officeDocument/2006/relationships/oleObject" Target="../embeddings/oleObject40.bin"/></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9.xml"/><Relationship Id="rId1" Type="http://schemas.openxmlformats.org/officeDocument/2006/relationships/vmlDrawing" Target="../drawings/vmlDrawing28.vml"/><Relationship Id="rId4" Type="http://schemas.openxmlformats.org/officeDocument/2006/relationships/oleObject" Target="../embeddings/oleObject42.bin"/></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9.xml"/><Relationship Id="rId1" Type="http://schemas.openxmlformats.org/officeDocument/2006/relationships/vmlDrawing" Target="../drawings/vmlDrawing29.vml"/><Relationship Id="rId4" Type="http://schemas.openxmlformats.org/officeDocument/2006/relationships/oleObject" Target="../embeddings/oleObject44.bin"/></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9.xml"/><Relationship Id="rId1" Type="http://schemas.openxmlformats.org/officeDocument/2006/relationships/vmlDrawing" Target="../drawings/vmlDrawing30.vml"/><Relationship Id="rId4" Type="http://schemas.openxmlformats.org/officeDocument/2006/relationships/oleObject" Target="../embeddings/oleObject46.bin"/></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9.xml"/><Relationship Id="rId1" Type="http://schemas.openxmlformats.org/officeDocument/2006/relationships/vmlDrawing" Target="../drawings/vmlDrawing31.vml"/><Relationship Id="rId4" Type="http://schemas.openxmlformats.org/officeDocument/2006/relationships/oleObject" Target="../embeddings/oleObject48.bin"/></Relationships>
</file>

<file path=ppt/slideLayouts/_rels/slideLayout22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9.xml"/><Relationship Id="rId1" Type="http://schemas.openxmlformats.org/officeDocument/2006/relationships/vmlDrawing" Target="../drawings/vmlDrawing32.vml"/><Relationship Id="rId4" Type="http://schemas.openxmlformats.org/officeDocument/2006/relationships/oleObject" Target="../embeddings/oleObject50.bin"/></Relationships>
</file>

<file path=ppt/slideLayouts/_rels/slideLayout22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9.xml"/><Relationship Id="rId1" Type="http://schemas.openxmlformats.org/officeDocument/2006/relationships/vmlDrawing" Target="../drawings/vmlDrawing33.vml"/><Relationship Id="rId4" Type="http://schemas.openxmlformats.org/officeDocument/2006/relationships/oleObject" Target="../embeddings/oleObject52.bin"/></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0.xml"/><Relationship Id="rId1" Type="http://schemas.openxmlformats.org/officeDocument/2006/relationships/vmlDrawing" Target="../drawings/vmlDrawing35.vml"/><Relationship Id="rId4" Type="http://schemas.openxmlformats.org/officeDocument/2006/relationships/oleObject" Target="../embeddings/oleObject56.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0.xml"/><Relationship Id="rId1" Type="http://schemas.openxmlformats.org/officeDocument/2006/relationships/vmlDrawing" Target="../drawings/vmlDrawing36.vml"/><Relationship Id="rId4" Type="http://schemas.openxmlformats.org/officeDocument/2006/relationships/oleObject" Target="../embeddings/oleObject58.bin"/></Relationships>
</file>

<file path=ppt/slideLayouts/_rels/slideLayout23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0.xml"/><Relationship Id="rId1" Type="http://schemas.openxmlformats.org/officeDocument/2006/relationships/vmlDrawing" Target="../drawings/vmlDrawing37.vml"/><Relationship Id="rId4" Type="http://schemas.openxmlformats.org/officeDocument/2006/relationships/oleObject" Target="../embeddings/oleObject60.bin"/></Relationships>
</file>

<file path=ppt/slideLayouts/_rels/slideLayout23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0.xml"/><Relationship Id="rId1" Type="http://schemas.openxmlformats.org/officeDocument/2006/relationships/vmlDrawing" Target="../drawings/vmlDrawing38.vml"/><Relationship Id="rId4" Type="http://schemas.openxmlformats.org/officeDocument/2006/relationships/oleObject" Target="../embeddings/oleObject62.bin"/></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0.xml"/><Relationship Id="rId1" Type="http://schemas.openxmlformats.org/officeDocument/2006/relationships/vmlDrawing" Target="../drawings/vmlDrawing39.vml"/><Relationship Id="rId4" Type="http://schemas.openxmlformats.org/officeDocument/2006/relationships/oleObject" Target="../embeddings/oleObject64.bin"/></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0.xml"/><Relationship Id="rId1" Type="http://schemas.openxmlformats.org/officeDocument/2006/relationships/vmlDrawing" Target="../drawings/vmlDrawing40.vml"/><Relationship Id="rId4" Type="http://schemas.openxmlformats.org/officeDocument/2006/relationships/oleObject" Target="../embeddings/oleObject66.bin"/></Relationships>
</file>

<file path=ppt/slideLayouts/_rels/slideLayout23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0.xml"/><Relationship Id="rId1" Type="http://schemas.openxmlformats.org/officeDocument/2006/relationships/vmlDrawing" Target="../drawings/vmlDrawing41.vml"/><Relationship Id="rId4" Type="http://schemas.openxmlformats.org/officeDocument/2006/relationships/oleObject" Target="../embeddings/oleObject68.bin"/></Relationships>
</file>

<file path=ppt/slideLayouts/_rels/slideLayout236.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0.xml"/><Relationship Id="rId1" Type="http://schemas.openxmlformats.org/officeDocument/2006/relationships/vmlDrawing" Target="../drawings/vmlDrawing42.vml"/><Relationship Id="rId4" Type="http://schemas.openxmlformats.org/officeDocument/2006/relationships/oleObject" Target="../embeddings/oleObject70.bin"/></Relationships>
</file>

<file path=ppt/slideLayouts/_rels/slideLayout237.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0.xml"/><Relationship Id="rId1" Type="http://schemas.openxmlformats.org/officeDocument/2006/relationships/vmlDrawing" Target="../drawings/vmlDrawing43.vml"/><Relationship Id="rId4" Type="http://schemas.openxmlformats.org/officeDocument/2006/relationships/oleObject" Target="../embeddings/oleObject72.bin"/></Relationships>
</file>

<file path=ppt/slideLayouts/_rels/slideLayout238.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0.xml"/><Relationship Id="rId1" Type="http://schemas.openxmlformats.org/officeDocument/2006/relationships/vmlDrawing" Target="../drawings/vmlDrawing44.vml"/><Relationship Id="rId4" Type="http://schemas.openxmlformats.org/officeDocument/2006/relationships/oleObject" Target="../embeddings/oleObject74.bin"/></Relationships>
</file>

<file path=ppt/slideLayouts/_rels/slideLayout23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0.xml"/><Relationship Id="rId1" Type="http://schemas.openxmlformats.org/officeDocument/2006/relationships/vmlDrawing" Target="../drawings/vmlDrawing45.vml"/><Relationship Id="rId4" Type="http://schemas.openxmlformats.org/officeDocument/2006/relationships/oleObject" Target="../embeddings/oleObject76.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0.xml"/><Relationship Id="rId1" Type="http://schemas.openxmlformats.org/officeDocument/2006/relationships/vmlDrawing" Target="../drawings/vmlDrawing46.vml"/><Relationship Id="rId4" Type="http://schemas.openxmlformats.org/officeDocument/2006/relationships/oleObject" Target="../embeddings/oleObject78.bin"/></Relationships>
</file>

<file path=ppt/slideLayouts/_rels/slideLayout24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0.xml"/><Relationship Id="rId1" Type="http://schemas.openxmlformats.org/officeDocument/2006/relationships/vmlDrawing" Target="../drawings/vmlDrawing47.vml"/><Relationship Id="rId4" Type="http://schemas.openxmlformats.org/officeDocument/2006/relationships/oleObject" Target="../embeddings/oleObject80.bin"/></Relationships>
</file>

<file path=ppt/slideLayouts/_rels/slideLayout242.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20.xml"/><Relationship Id="rId1" Type="http://schemas.openxmlformats.org/officeDocument/2006/relationships/vmlDrawing" Target="../drawings/vmlDrawing48.vml"/><Relationship Id="rId4" Type="http://schemas.openxmlformats.org/officeDocument/2006/relationships/oleObject" Target="../embeddings/oleObject82.bin"/></Relationships>
</file>

<file path=ppt/slideLayouts/_rels/slideLayout243.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20.xml"/><Relationship Id="rId1" Type="http://schemas.openxmlformats.org/officeDocument/2006/relationships/vmlDrawing" Target="../drawings/vmlDrawing49.vml"/><Relationship Id="rId4" Type="http://schemas.openxmlformats.org/officeDocument/2006/relationships/oleObject" Target="../embeddings/oleObject84.bin"/></Relationships>
</file>

<file path=ppt/slideLayouts/_rels/slideLayout244.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21.xml"/><Relationship Id="rId1" Type="http://schemas.openxmlformats.org/officeDocument/2006/relationships/vmlDrawing" Target="../drawings/vmlDrawing51.vml"/><Relationship Id="rId4" Type="http://schemas.openxmlformats.org/officeDocument/2006/relationships/oleObject" Target="../embeddings/oleObject88.bin"/></Relationships>
</file>

<file path=ppt/slideLayouts/_rels/slideLayout245.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21.xml"/><Relationship Id="rId1" Type="http://schemas.openxmlformats.org/officeDocument/2006/relationships/vmlDrawing" Target="../drawings/vmlDrawing52.vml"/><Relationship Id="rId4" Type="http://schemas.openxmlformats.org/officeDocument/2006/relationships/oleObject" Target="../embeddings/oleObject90.bin"/></Relationships>
</file>

<file path=ppt/slideLayouts/_rels/slideLayout246.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21.xml"/><Relationship Id="rId1" Type="http://schemas.openxmlformats.org/officeDocument/2006/relationships/vmlDrawing" Target="../drawings/vmlDrawing53.vml"/><Relationship Id="rId4" Type="http://schemas.openxmlformats.org/officeDocument/2006/relationships/oleObject" Target="../embeddings/oleObject92.bin"/></Relationships>
</file>

<file path=ppt/slideLayouts/_rels/slideLayout247.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21.xml"/><Relationship Id="rId1" Type="http://schemas.openxmlformats.org/officeDocument/2006/relationships/vmlDrawing" Target="../drawings/vmlDrawing54.vml"/><Relationship Id="rId4" Type="http://schemas.openxmlformats.org/officeDocument/2006/relationships/oleObject" Target="../embeddings/oleObject94.bin"/></Relationships>
</file>

<file path=ppt/slideLayouts/_rels/slideLayout248.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21.xml"/><Relationship Id="rId1" Type="http://schemas.openxmlformats.org/officeDocument/2006/relationships/vmlDrawing" Target="../drawings/vmlDrawing55.vml"/><Relationship Id="rId4" Type="http://schemas.openxmlformats.org/officeDocument/2006/relationships/oleObject" Target="../embeddings/oleObject96.bin"/></Relationships>
</file>

<file path=ppt/slideLayouts/_rels/slideLayout249.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21.xml"/><Relationship Id="rId1" Type="http://schemas.openxmlformats.org/officeDocument/2006/relationships/vmlDrawing" Target="../drawings/vmlDrawing56.vml"/><Relationship Id="rId4" Type="http://schemas.openxmlformats.org/officeDocument/2006/relationships/oleObject" Target="../embeddings/oleObject98.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21.xml"/><Relationship Id="rId1" Type="http://schemas.openxmlformats.org/officeDocument/2006/relationships/vmlDrawing" Target="../drawings/vmlDrawing57.vml"/><Relationship Id="rId4" Type="http://schemas.openxmlformats.org/officeDocument/2006/relationships/oleObject" Target="../embeddings/oleObject100.bin"/></Relationships>
</file>

<file path=ppt/slideLayouts/_rels/slideLayout251.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21.xml"/><Relationship Id="rId1" Type="http://schemas.openxmlformats.org/officeDocument/2006/relationships/vmlDrawing" Target="../drawings/vmlDrawing58.vml"/><Relationship Id="rId4" Type="http://schemas.openxmlformats.org/officeDocument/2006/relationships/oleObject" Target="../embeddings/oleObject102.bin"/></Relationships>
</file>

<file path=ppt/slideLayouts/_rels/slideLayout252.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21.xml"/><Relationship Id="rId1" Type="http://schemas.openxmlformats.org/officeDocument/2006/relationships/vmlDrawing" Target="../drawings/vmlDrawing59.vml"/><Relationship Id="rId4" Type="http://schemas.openxmlformats.org/officeDocument/2006/relationships/oleObject" Target="../embeddings/oleObject104.bin"/></Relationships>
</file>

<file path=ppt/slideLayouts/_rels/slideLayout253.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21.xml"/><Relationship Id="rId1" Type="http://schemas.openxmlformats.org/officeDocument/2006/relationships/vmlDrawing" Target="../drawings/vmlDrawing60.vml"/><Relationship Id="rId4" Type="http://schemas.openxmlformats.org/officeDocument/2006/relationships/oleObject" Target="../embeddings/oleObject106.bin"/></Relationships>
</file>

<file path=ppt/slideLayouts/_rels/slideLayout254.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21.xml"/><Relationship Id="rId1" Type="http://schemas.openxmlformats.org/officeDocument/2006/relationships/vmlDrawing" Target="../drawings/vmlDrawing61.vml"/><Relationship Id="rId4" Type="http://schemas.openxmlformats.org/officeDocument/2006/relationships/oleObject" Target="../embeddings/oleObject108.bin"/></Relationships>
</file>

<file path=ppt/slideLayouts/_rels/slideLayout255.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21.xml"/><Relationship Id="rId1" Type="http://schemas.openxmlformats.org/officeDocument/2006/relationships/vmlDrawing" Target="../drawings/vmlDrawing62.vml"/><Relationship Id="rId4" Type="http://schemas.openxmlformats.org/officeDocument/2006/relationships/oleObject" Target="../embeddings/oleObject110.bin"/></Relationships>
</file>

<file path=ppt/slideLayouts/_rels/slideLayout256.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21.xml"/><Relationship Id="rId1" Type="http://schemas.openxmlformats.org/officeDocument/2006/relationships/vmlDrawing" Target="../drawings/vmlDrawing63.vml"/><Relationship Id="rId4" Type="http://schemas.openxmlformats.org/officeDocument/2006/relationships/oleObject" Target="../embeddings/oleObject112.bin"/></Relationships>
</file>

<file path=ppt/slideLayouts/_rels/slideLayout257.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21.xml"/><Relationship Id="rId1" Type="http://schemas.openxmlformats.org/officeDocument/2006/relationships/vmlDrawing" Target="../drawings/vmlDrawing64.vml"/><Relationship Id="rId4" Type="http://schemas.openxmlformats.org/officeDocument/2006/relationships/oleObject" Target="../embeddings/oleObject114.bin"/></Relationships>
</file>

<file path=ppt/slideLayouts/_rels/slideLayout258.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21.xml"/><Relationship Id="rId1" Type="http://schemas.openxmlformats.org/officeDocument/2006/relationships/vmlDrawing" Target="../drawings/vmlDrawing65.vml"/><Relationship Id="rId4" Type="http://schemas.openxmlformats.org/officeDocument/2006/relationships/oleObject" Target="../embeddings/oleObject116.bin"/></Relationships>
</file>

<file path=ppt/slideLayouts/_rels/slideLayout259.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22.xml"/><Relationship Id="rId1" Type="http://schemas.openxmlformats.org/officeDocument/2006/relationships/vmlDrawing" Target="../drawings/vmlDrawing67.vml"/><Relationship Id="rId4" Type="http://schemas.openxmlformats.org/officeDocument/2006/relationships/oleObject" Target="../embeddings/oleObject120.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22.xml"/><Relationship Id="rId1" Type="http://schemas.openxmlformats.org/officeDocument/2006/relationships/vmlDrawing" Target="../drawings/vmlDrawing68.vml"/><Relationship Id="rId4" Type="http://schemas.openxmlformats.org/officeDocument/2006/relationships/oleObject" Target="../embeddings/oleObject122.bin"/></Relationships>
</file>

<file path=ppt/slideLayouts/_rels/slideLayout261.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22.xml"/><Relationship Id="rId1" Type="http://schemas.openxmlformats.org/officeDocument/2006/relationships/vmlDrawing" Target="../drawings/vmlDrawing69.vml"/><Relationship Id="rId4" Type="http://schemas.openxmlformats.org/officeDocument/2006/relationships/oleObject" Target="../embeddings/oleObject124.bin"/></Relationships>
</file>

<file path=ppt/slideLayouts/_rels/slideLayout262.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22.xml"/><Relationship Id="rId1" Type="http://schemas.openxmlformats.org/officeDocument/2006/relationships/vmlDrawing" Target="../drawings/vmlDrawing70.vml"/><Relationship Id="rId4" Type="http://schemas.openxmlformats.org/officeDocument/2006/relationships/oleObject" Target="../embeddings/oleObject126.bin"/></Relationships>
</file>

<file path=ppt/slideLayouts/_rels/slideLayout263.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22.xml"/><Relationship Id="rId1" Type="http://schemas.openxmlformats.org/officeDocument/2006/relationships/vmlDrawing" Target="../drawings/vmlDrawing71.vml"/><Relationship Id="rId4" Type="http://schemas.openxmlformats.org/officeDocument/2006/relationships/oleObject" Target="../embeddings/oleObject128.bin"/></Relationships>
</file>

<file path=ppt/slideLayouts/_rels/slideLayout264.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22.xml"/><Relationship Id="rId1" Type="http://schemas.openxmlformats.org/officeDocument/2006/relationships/vmlDrawing" Target="../drawings/vmlDrawing72.vml"/><Relationship Id="rId4" Type="http://schemas.openxmlformats.org/officeDocument/2006/relationships/oleObject" Target="../embeddings/oleObject130.bin"/></Relationships>
</file>

<file path=ppt/slideLayouts/_rels/slideLayout265.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22.xml"/><Relationship Id="rId1" Type="http://schemas.openxmlformats.org/officeDocument/2006/relationships/vmlDrawing" Target="../drawings/vmlDrawing73.vml"/><Relationship Id="rId4" Type="http://schemas.openxmlformats.org/officeDocument/2006/relationships/oleObject" Target="../embeddings/oleObject132.bin"/></Relationships>
</file>

<file path=ppt/slideLayouts/_rels/slideLayout266.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Master" Target="../slideMasters/slideMaster22.xml"/><Relationship Id="rId1" Type="http://schemas.openxmlformats.org/officeDocument/2006/relationships/vmlDrawing" Target="../drawings/vmlDrawing74.vml"/><Relationship Id="rId4" Type="http://schemas.openxmlformats.org/officeDocument/2006/relationships/oleObject" Target="../embeddings/oleObject134.bin"/></Relationships>
</file>

<file path=ppt/slideLayouts/_rels/slideLayout267.xml.rels><?xml version="1.0" encoding="UTF-8" standalone="yes"?>
<Relationships xmlns="http://schemas.openxmlformats.org/package/2006/relationships"><Relationship Id="rId3" Type="http://schemas.openxmlformats.org/officeDocument/2006/relationships/oleObject" Target="../embeddings/oleObject135.bin"/><Relationship Id="rId2" Type="http://schemas.openxmlformats.org/officeDocument/2006/relationships/slideMaster" Target="../slideMasters/slideMaster22.xml"/><Relationship Id="rId1" Type="http://schemas.openxmlformats.org/officeDocument/2006/relationships/vmlDrawing" Target="../drawings/vmlDrawing75.vml"/><Relationship Id="rId4" Type="http://schemas.openxmlformats.org/officeDocument/2006/relationships/oleObject" Target="../embeddings/oleObject136.bin"/></Relationships>
</file>

<file path=ppt/slideLayouts/_rels/slideLayout268.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22.xml"/><Relationship Id="rId1" Type="http://schemas.openxmlformats.org/officeDocument/2006/relationships/vmlDrawing" Target="../drawings/vmlDrawing76.vml"/><Relationship Id="rId4" Type="http://schemas.openxmlformats.org/officeDocument/2006/relationships/oleObject" Target="../embeddings/oleObject138.bin"/></Relationships>
</file>

<file path=ppt/slideLayouts/_rels/slideLayout269.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Master" Target="../slideMasters/slideMaster22.xml"/><Relationship Id="rId1" Type="http://schemas.openxmlformats.org/officeDocument/2006/relationships/vmlDrawing" Target="../drawings/vmlDrawing77.vml"/><Relationship Id="rId4" Type="http://schemas.openxmlformats.org/officeDocument/2006/relationships/oleObject" Target="../embeddings/oleObject140.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22.xml"/><Relationship Id="rId1" Type="http://schemas.openxmlformats.org/officeDocument/2006/relationships/vmlDrawing" Target="../drawings/vmlDrawing78.vml"/><Relationship Id="rId4" Type="http://schemas.openxmlformats.org/officeDocument/2006/relationships/oleObject" Target="../embeddings/oleObject142.bin"/></Relationships>
</file>

<file path=ppt/slideLayouts/_rels/slideLayout271.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Master" Target="../slideMasters/slideMaster22.xml"/><Relationship Id="rId1" Type="http://schemas.openxmlformats.org/officeDocument/2006/relationships/vmlDrawing" Target="../drawings/vmlDrawing79.vml"/><Relationship Id="rId4" Type="http://schemas.openxmlformats.org/officeDocument/2006/relationships/oleObject" Target="../embeddings/oleObject144.bin"/></Relationships>
</file>

<file path=ppt/slideLayouts/_rels/slideLayout272.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22.xml"/><Relationship Id="rId1" Type="http://schemas.openxmlformats.org/officeDocument/2006/relationships/vmlDrawing" Target="../drawings/vmlDrawing80.vml"/><Relationship Id="rId4" Type="http://schemas.openxmlformats.org/officeDocument/2006/relationships/oleObject" Target="../embeddings/oleObject146.bin"/></Relationships>
</file>

<file path=ppt/slideLayouts/_rels/slideLayout273.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22.xml"/><Relationship Id="rId1" Type="http://schemas.openxmlformats.org/officeDocument/2006/relationships/vmlDrawing" Target="../drawings/vmlDrawing81.vml"/><Relationship Id="rId4" Type="http://schemas.openxmlformats.org/officeDocument/2006/relationships/oleObject" Target="../embeddings/oleObject148.bin"/></Relationships>
</file>

<file path=ppt/slideLayouts/_rels/slideLayout274.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Master" Target="../slideMasters/slideMaster23.xml"/><Relationship Id="rId1" Type="http://schemas.openxmlformats.org/officeDocument/2006/relationships/vmlDrawing" Target="../drawings/vmlDrawing83.vml"/><Relationship Id="rId4" Type="http://schemas.openxmlformats.org/officeDocument/2006/relationships/oleObject" Target="../embeddings/oleObject152.bin"/></Relationships>
</file>

<file path=ppt/slideLayouts/_rels/slideLayout275.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Master" Target="../slideMasters/slideMaster23.xml"/><Relationship Id="rId1" Type="http://schemas.openxmlformats.org/officeDocument/2006/relationships/vmlDrawing" Target="../drawings/vmlDrawing84.vml"/><Relationship Id="rId4" Type="http://schemas.openxmlformats.org/officeDocument/2006/relationships/oleObject" Target="../embeddings/oleObject154.bin"/></Relationships>
</file>

<file path=ppt/slideLayouts/_rels/slideLayout276.xml.rels><?xml version="1.0" encoding="UTF-8" standalone="yes"?>
<Relationships xmlns="http://schemas.openxmlformats.org/package/2006/relationships"><Relationship Id="rId3" Type="http://schemas.openxmlformats.org/officeDocument/2006/relationships/oleObject" Target="../embeddings/oleObject155.bin"/><Relationship Id="rId2" Type="http://schemas.openxmlformats.org/officeDocument/2006/relationships/slideMaster" Target="../slideMasters/slideMaster23.xml"/><Relationship Id="rId1" Type="http://schemas.openxmlformats.org/officeDocument/2006/relationships/vmlDrawing" Target="../drawings/vmlDrawing85.vml"/><Relationship Id="rId4" Type="http://schemas.openxmlformats.org/officeDocument/2006/relationships/oleObject" Target="../embeddings/oleObject156.bin"/></Relationships>
</file>

<file path=ppt/slideLayouts/_rels/slideLayout277.xml.rels><?xml version="1.0" encoding="UTF-8" standalone="yes"?>
<Relationships xmlns="http://schemas.openxmlformats.org/package/2006/relationships"><Relationship Id="rId3" Type="http://schemas.openxmlformats.org/officeDocument/2006/relationships/oleObject" Target="../embeddings/oleObject157.bin"/><Relationship Id="rId2" Type="http://schemas.openxmlformats.org/officeDocument/2006/relationships/slideMaster" Target="../slideMasters/slideMaster23.xml"/><Relationship Id="rId1" Type="http://schemas.openxmlformats.org/officeDocument/2006/relationships/vmlDrawing" Target="../drawings/vmlDrawing86.vml"/><Relationship Id="rId4" Type="http://schemas.openxmlformats.org/officeDocument/2006/relationships/oleObject" Target="../embeddings/oleObject158.bin"/></Relationships>
</file>

<file path=ppt/slideLayouts/_rels/slideLayout278.xml.rels><?xml version="1.0" encoding="UTF-8" standalone="yes"?>
<Relationships xmlns="http://schemas.openxmlformats.org/package/2006/relationships"><Relationship Id="rId3" Type="http://schemas.openxmlformats.org/officeDocument/2006/relationships/oleObject" Target="../embeddings/oleObject159.bin"/><Relationship Id="rId2" Type="http://schemas.openxmlformats.org/officeDocument/2006/relationships/slideMaster" Target="../slideMasters/slideMaster23.xml"/><Relationship Id="rId1" Type="http://schemas.openxmlformats.org/officeDocument/2006/relationships/vmlDrawing" Target="../drawings/vmlDrawing87.vml"/><Relationship Id="rId4" Type="http://schemas.openxmlformats.org/officeDocument/2006/relationships/oleObject" Target="../embeddings/oleObject160.bin"/></Relationships>
</file>

<file path=ppt/slideLayouts/_rels/slideLayout279.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Master" Target="../slideMasters/slideMaster23.xml"/><Relationship Id="rId1" Type="http://schemas.openxmlformats.org/officeDocument/2006/relationships/vmlDrawing" Target="../drawings/vmlDrawing88.vml"/><Relationship Id="rId4" Type="http://schemas.openxmlformats.org/officeDocument/2006/relationships/oleObject" Target="../embeddings/oleObject162.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Master" Target="../slideMasters/slideMaster23.xml"/><Relationship Id="rId1" Type="http://schemas.openxmlformats.org/officeDocument/2006/relationships/vmlDrawing" Target="../drawings/vmlDrawing89.vml"/><Relationship Id="rId4" Type="http://schemas.openxmlformats.org/officeDocument/2006/relationships/oleObject" Target="../embeddings/oleObject164.bin"/></Relationships>
</file>

<file path=ppt/slideLayouts/_rels/slideLayout281.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Master" Target="../slideMasters/slideMaster23.xml"/><Relationship Id="rId1" Type="http://schemas.openxmlformats.org/officeDocument/2006/relationships/vmlDrawing" Target="../drawings/vmlDrawing90.vml"/><Relationship Id="rId4" Type="http://schemas.openxmlformats.org/officeDocument/2006/relationships/oleObject" Target="../embeddings/oleObject166.bin"/></Relationships>
</file>

<file path=ppt/slideLayouts/_rels/slideLayout282.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Master" Target="../slideMasters/slideMaster23.xml"/><Relationship Id="rId1" Type="http://schemas.openxmlformats.org/officeDocument/2006/relationships/vmlDrawing" Target="../drawings/vmlDrawing91.vml"/><Relationship Id="rId4" Type="http://schemas.openxmlformats.org/officeDocument/2006/relationships/oleObject" Target="../embeddings/oleObject168.bin"/></Relationships>
</file>

<file path=ppt/slideLayouts/_rels/slideLayout283.xml.rels><?xml version="1.0" encoding="UTF-8" standalone="yes"?>
<Relationships xmlns="http://schemas.openxmlformats.org/package/2006/relationships"><Relationship Id="rId3" Type="http://schemas.openxmlformats.org/officeDocument/2006/relationships/oleObject" Target="../embeddings/oleObject169.bin"/><Relationship Id="rId2" Type="http://schemas.openxmlformats.org/officeDocument/2006/relationships/slideMaster" Target="../slideMasters/slideMaster23.xml"/><Relationship Id="rId1" Type="http://schemas.openxmlformats.org/officeDocument/2006/relationships/vmlDrawing" Target="../drawings/vmlDrawing92.vml"/><Relationship Id="rId4" Type="http://schemas.openxmlformats.org/officeDocument/2006/relationships/oleObject" Target="../embeddings/oleObject170.bin"/></Relationships>
</file>

<file path=ppt/slideLayouts/_rels/slideLayout284.xml.rels><?xml version="1.0" encoding="UTF-8" standalone="yes"?>
<Relationships xmlns="http://schemas.openxmlformats.org/package/2006/relationships"><Relationship Id="rId3" Type="http://schemas.openxmlformats.org/officeDocument/2006/relationships/oleObject" Target="../embeddings/oleObject171.bin"/><Relationship Id="rId2" Type="http://schemas.openxmlformats.org/officeDocument/2006/relationships/slideMaster" Target="../slideMasters/slideMaster23.xml"/><Relationship Id="rId1" Type="http://schemas.openxmlformats.org/officeDocument/2006/relationships/vmlDrawing" Target="../drawings/vmlDrawing93.vml"/><Relationship Id="rId4" Type="http://schemas.openxmlformats.org/officeDocument/2006/relationships/oleObject" Target="../embeddings/oleObject172.bin"/></Relationships>
</file>

<file path=ppt/slideLayouts/_rels/slideLayout285.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Master" Target="../slideMasters/slideMaster23.xml"/><Relationship Id="rId1" Type="http://schemas.openxmlformats.org/officeDocument/2006/relationships/vmlDrawing" Target="../drawings/vmlDrawing94.vml"/><Relationship Id="rId4" Type="http://schemas.openxmlformats.org/officeDocument/2006/relationships/oleObject" Target="../embeddings/oleObject174.bin"/></Relationships>
</file>

<file path=ppt/slideLayouts/_rels/slideLayout286.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Master" Target="../slideMasters/slideMaster23.xml"/><Relationship Id="rId1" Type="http://schemas.openxmlformats.org/officeDocument/2006/relationships/vmlDrawing" Target="../drawings/vmlDrawing95.vml"/><Relationship Id="rId4" Type="http://schemas.openxmlformats.org/officeDocument/2006/relationships/oleObject" Target="../embeddings/oleObject176.bin"/></Relationships>
</file>

<file path=ppt/slideLayouts/_rels/slideLayout287.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23.xml"/><Relationship Id="rId1" Type="http://schemas.openxmlformats.org/officeDocument/2006/relationships/vmlDrawing" Target="../drawings/vmlDrawing96.vml"/><Relationship Id="rId4" Type="http://schemas.openxmlformats.org/officeDocument/2006/relationships/oleObject" Target="../embeddings/oleObject178.bin"/></Relationships>
</file>

<file path=ppt/slideLayouts/_rels/slideLayout288.xml.rels><?xml version="1.0" encoding="UTF-8" standalone="yes"?>
<Relationships xmlns="http://schemas.openxmlformats.org/package/2006/relationships"><Relationship Id="rId3" Type="http://schemas.openxmlformats.org/officeDocument/2006/relationships/oleObject" Target="../embeddings/oleObject179.bin"/><Relationship Id="rId2" Type="http://schemas.openxmlformats.org/officeDocument/2006/relationships/slideMaster" Target="../slideMasters/slideMaster23.xml"/><Relationship Id="rId1" Type="http://schemas.openxmlformats.org/officeDocument/2006/relationships/vmlDrawing" Target="../drawings/vmlDrawing97.vml"/><Relationship Id="rId4" Type="http://schemas.openxmlformats.org/officeDocument/2006/relationships/oleObject" Target="../embeddings/oleObject180.bin"/></Relationships>
</file>

<file path=ppt/slideLayouts/_rels/slideLayout289.xml.rels><?xml version="1.0" encoding="UTF-8" standalone="yes"?>
<Relationships xmlns="http://schemas.openxmlformats.org/package/2006/relationships"><Relationship Id="rId3" Type="http://schemas.openxmlformats.org/officeDocument/2006/relationships/oleObject" Target="../embeddings/oleObject183.bin"/><Relationship Id="rId2" Type="http://schemas.openxmlformats.org/officeDocument/2006/relationships/slideMaster" Target="../slideMasters/slideMaster24.xml"/><Relationship Id="rId1" Type="http://schemas.openxmlformats.org/officeDocument/2006/relationships/vmlDrawing" Target="../drawings/vmlDrawing99.vml"/><Relationship Id="rId4" Type="http://schemas.openxmlformats.org/officeDocument/2006/relationships/oleObject" Target="../embeddings/oleObject184.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oleObject" Target="../embeddings/oleObject185.bin"/><Relationship Id="rId2" Type="http://schemas.openxmlformats.org/officeDocument/2006/relationships/slideMaster" Target="../slideMasters/slideMaster24.xml"/><Relationship Id="rId1" Type="http://schemas.openxmlformats.org/officeDocument/2006/relationships/vmlDrawing" Target="../drawings/vmlDrawing100.vml"/><Relationship Id="rId4" Type="http://schemas.openxmlformats.org/officeDocument/2006/relationships/oleObject" Target="../embeddings/oleObject186.bin"/></Relationships>
</file>

<file path=ppt/slideLayouts/_rels/slideLayout291.xml.rels><?xml version="1.0" encoding="UTF-8" standalone="yes"?>
<Relationships xmlns="http://schemas.openxmlformats.org/package/2006/relationships"><Relationship Id="rId3" Type="http://schemas.openxmlformats.org/officeDocument/2006/relationships/oleObject" Target="../embeddings/oleObject187.bin"/><Relationship Id="rId2" Type="http://schemas.openxmlformats.org/officeDocument/2006/relationships/slideMaster" Target="../slideMasters/slideMaster24.xml"/><Relationship Id="rId1" Type="http://schemas.openxmlformats.org/officeDocument/2006/relationships/vmlDrawing" Target="../drawings/vmlDrawing101.vml"/><Relationship Id="rId4" Type="http://schemas.openxmlformats.org/officeDocument/2006/relationships/oleObject" Target="../embeddings/oleObject188.bin"/></Relationships>
</file>

<file path=ppt/slideLayouts/_rels/slideLayout292.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Master" Target="../slideMasters/slideMaster24.xml"/><Relationship Id="rId1" Type="http://schemas.openxmlformats.org/officeDocument/2006/relationships/vmlDrawing" Target="../drawings/vmlDrawing102.vml"/><Relationship Id="rId4" Type="http://schemas.openxmlformats.org/officeDocument/2006/relationships/oleObject" Target="../embeddings/oleObject190.bin"/></Relationships>
</file>

<file path=ppt/slideLayouts/_rels/slideLayout293.xml.rels><?xml version="1.0" encoding="UTF-8" standalone="yes"?>
<Relationships xmlns="http://schemas.openxmlformats.org/package/2006/relationships"><Relationship Id="rId3" Type="http://schemas.openxmlformats.org/officeDocument/2006/relationships/oleObject" Target="../embeddings/oleObject191.bin"/><Relationship Id="rId2" Type="http://schemas.openxmlformats.org/officeDocument/2006/relationships/slideMaster" Target="../slideMasters/slideMaster24.xml"/><Relationship Id="rId1" Type="http://schemas.openxmlformats.org/officeDocument/2006/relationships/vmlDrawing" Target="../drawings/vmlDrawing103.vml"/><Relationship Id="rId4" Type="http://schemas.openxmlformats.org/officeDocument/2006/relationships/oleObject" Target="../embeddings/oleObject192.bin"/></Relationships>
</file>

<file path=ppt/slideLayouts/_rels/slideLayout294.xml.rels><?xml version="1.0" encoding="UTF-8" standalone="yes"?>
<Relationships xmlns="http://schemas.openxmlformats.org/package/2006/relationships"><Relationship Id="rId3" Type="http://schemas.openxmlformats.org/officeDocument/2006/relationships/oleObject" Target="../embeddings/oleObject193.bin"/><Relationship Id="rId2" Type="http://schemas.openxmlformats.org/officeDocument/2006/relationships/slideMaster" Target="../slideMasters/slideMaster24.xml"/><Relationship Id="rId1" Type="http://schemas.openxmlformats.org/officeDocument/2006/relationships/vmlDrawing" Target="../drawings/vmlDrawing104.vml"/><Relationship Id="rId4" Type="http://schemas.openxmlformats.org/officeDocument/2006/relationships/oleObject" Target="../embeddings/oleObject194.bin"/></Relationships>
</file>

<file path=ppt/slideLayouts/_rels/slideLayout295.xml.rels><?xml version="1.0" encoding="UTF-8" standalone="yes"?>
<Relationships xmlns="http://schemas.openxmlformats.org/package/2006/relationships"><Relationship Id="rId3" Type="http://schemas.openxmlformats.org/officeDocument/2006/relationships/oleObject" Target="../embeddings/oleObject195.bin"/><Relationship Id="rId2" Type="http://schemas.openxmlformats.org/officeDocument/2006/relationships/slideMaster" Target="../slideMasters/slideMaster24.xml"/><Relationship Id="rId1" Type="http://schemas.openxmlformats.org/officeDocument/2006/relationships/vmlDrawing" Target="../drawings/vmlDrawing105.vml"/><Relationship Id="rId4" Type="http://schemas.openxmlformats.org/officeDocument/2006/relationships/oleObject" Target="../embeddings/oleObject196.bin"/></Relationships>
</file>

<file path=ppt/slideLayouts/_rels/slideLayout296.xml.rels><?xml version="1.0" encoding="UTF-8" standalone="yes"?>
<Relationships xmlns="http://schemas.openxmlformats.org/package/2006/relationships"><Relationship Id="rId3" Type="http://schemas.openxmlformats.org/officeDocument/2006/relationships/oleObject" Target="../embeddings/oleObject197.bin"/><Relationship Id="rId2" Type="http://schemas.openxmlformats.org/officeDocument/2006/relationships/slideMaster" Target="../slideMasters/slideMaster24.xml"/><Relationship Id="rId1" Type="http://schemas.openxmlformats.org/officeDocument/2006/relationships/vmlDrawing" Target="../drawings/vmlDrawing106.vml"/><Relationship Id="rId4" Type="http://schemas.openxmlformats.org/officeDocument/2006/relationships/oleObject" Target="../embeddings/oleObject198.bin"/></Relationships>
</file>

<file path=ppt/slideLayouts/_rels/slideLayout297.xml.rels><?xml version="1.0" encoding="UTF-8" standalone="yes"?>
<Relationships xmlns="http://schemas.openxmlformats.org/package/2006/relationships"><Relationship Id="rId3" Type="http://schemas.openxmlformats.org/officeDocument/2006/relationships/oleObject" Target="../embeddings/oleObject199.bin"/><Relationship Id="rId2" Type="http://schemas.openxmlformats.org/officeDocument/2006/relationships/slideMaster" Target="../slideMasters/slideMaster24.xml"/><Relationship Id="rId1" Type="http://schemas.openxmlformats.org/officeDocument/2006/relationships/vmlDrawing" Target="../drawings/vmlDrawing107.vml"/><Relationship Id="rId4" Type="http://schemas.openxmlformats.org/officeDocument/2006/relationships/oleObject" Target="../embeddings/oleObject200.bin"/></Relationships>
</file>

<file path=ppt/slideLayouts/_rels/slideLayout298.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Master" Target="../slideMasters/slideMaster24.xml"/><Relationship Id="rId1" Type="http://schemas.openxmlformats.org/officeDocument/2006/relationships/vmlDrawing" Target="../drawings/vmlDrawing108.vml"/><Relationship Id="rId4" Type="http://schemas.openxmlformats.org/officeDocument/2006/relationships/oleObject" Target="../embeddings/oleObject202.bin"/></Relationships>
</file>

<file path=ppt/slideLayouts/_rels/slideLayout299.xml.rels><?xml version="1.0" encoding="UTF-8" standalone="yes"?>
<Relationships xmlns="http://schemas.openxmlformats.org/package/2006/relationships"><Relationship Id="rId3" Type="http://schemas.openxmlformats.org/officeDocument/2006/relationships/oleObject" Target="../embeddings/oleObject203.bin"/><Relationship Id="rId2" Type="http://schemas.openxmlformats.org/officeDocument/2006/relationships/slideMaster" Target="../slideMasters/slideMaster24.xml"/><Relationship Id="rId1" Type="http://schemas.openxmlformats.org/officeDocument/2006/relationships/vmlDrawing" Target="../drawings/vmlDrawing109.vml"/><Relationship Id="rId4" Type="http://schemas.openxmlformats.org/officeDocument/2006/relationships/oleObject" Target="../embeddings/oleObject204.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Master" Target="../slideMasters/slideMaster24.xml"/><Relationship Id="rId1" Type="http://schemas.openxmlformats.org/officeDocument/2006/relationships/vmlDrawing" Target="../drawings/vmlDrawing110.vml"/><Relationship Id="rId4" Type="http://schemas.openxmlformats.org/officeDocument/2006/relationships/oleObject" Target="../embeddings/oleObject206.bin"/></Relationships>
</file>

<file path=ppt/slideLayouts/_rels/slideLayout301.xml.rels><?xml version="1.0" encoding="UTF-8" standalone="yes"?>
<Relationships xmlns="http://schemas.openxmlformats.org/package/2006/relationships"><Relationship Id="rId3" Type="http://schemas.openxmlformats.org/officeDocument/2006/relationships/oleObject" Target="../embeddings/oleObject207.bin"/><Relationship Id="rId2" Type="http://schemas.openxmlformats.org/officeDocument/2006/relationships/slideMaster" Target="../slideMasters/slideMaster24.xml"/><Relationship Id="rId1" Type="http://schemas.openxmlformats.org/officeDocument/2006/relationships/vmlDrawing" Target="../drawings/vmlDrawing111.vml"/><Relationship Id="rId4" Type="http://schemas.openxmlformats.org/officeDocument/2006/relationships/oleObject" Target="../embeddings/oleObject208.bin"/></Relationships>
</file>

<file path=ppt/slideLayouts/_rels/slideLayout302.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Master" Target="../slideMasters/slideMaster24.xml"/><Relationship Id="rId1" Type="http://schemas.openxmlformats.org/officeDocument/2006/relationships/vmlDrawing" Target="../drawings/vmlDrawing112.vml"/><Relationship Id="rId4" Type="http://schemas.openxmlformats.org/officeDocument/2006/relationships/oleObject" Target="../embeddings/oleObject210.bin"/></Relationships>
</file>

<file path=ppt/slideLayouts/_rels/slideLayout303.xml.rels><?xml version="1.0" encoding="UTF-8" standalone="yes"?>
<Relationships xmlns="http://schemas.openxmlformats.org/package/2006/relationships"><Relationship Id="rId3" Type="http://schemas.openxmlformats.org/officeDocument/2006/relationships/oleObject" Target="../embeddings/oleObject211.bin"/><Relationship Id="rId2" Type="http://schemas.openxmlformats.org/officeDocument/2006/relationships/slideMaster" Target="../slideMasters/slideMaster24.xml"/><Relationship Id="rId1" Type="http://schemas.openxmlformats.org/officeDocument/2006/relationships/vmlDrawing" Target="../drawings/vmlDrawing113.vml"/><Relationship Id="rId4" Type="http://schemas.openxmlformats.org/officeDocument/2006/relationships/oleObject" Target="../embeddings/oleObject212.bin"/></Relationships>
</file>

<file path=ppt/slideLayouts/_rels/slideLayout304.xml.rels><?xml version="1.0" encoding="UTF-8" standalone="yes"?>
<Relationships xmlns="http://schemas.openxmlformats.org/package/2006/relationships"><Relationship Id="rId3" Type="http://schemas.openxmlformats.org/officeDocument/2006/relationships/oleObject" Target="../embeddings/oleObject215.bin"/><Relationship Id="rId2" Type="http://schemas.openxmlformats.org/officeDocument/2006/relationships/slideMaster" Target="../slideMasters/slideMaster25.xml"/><Relationship Id="rId1" Type="http://schemas.openxmlformats.org/officeDocument/2006/relationships/vmlDrawing" Target="../drawings/vmlDrawing115.vml"/><Relationship Id="rId4" Type="http://schemas.openxmlformats.org/officeDocument/2006/relationships/oleObject" Target="../embeddings/oleObject216.bin"/></Relationships>
</file>

<file path=ppt/slideLayouts/_rels/slideLayout305.xml.rels><?xml version="1.0" encoding="UTF-8" standalone="yes"?>
<Relationships xmlns="http://schemas.openxmlformats.org/package/2006/relationships"><Relationship Id="rId3" Type="http://schemas.openxmlformats.org/officeDocument/2006/relationships/oleObject" Target="../embeddings/oleObject217.bin"/><Relationship Id="rId2" Type="http://schemas.openxmlformats.org/officeDocument/2006/relationships/slideMaster" Target="../slideMasters/slideMaster25.xml"/><Relationship Id="rId1" Type="http://schemas.openxmlformats.org/officeDocument/2006/relationships/vmlDrawing" Target="../drawings/vmlDrawing116.vml"/><Relationship Id="rId4" Type="http://schemas.openxmlformats.org/officeDocument/2006/relationships/oleObject" Target="../embeddings/oleObject218.bin"/></Relationships>
</file>

<file path=ppt/slideLayouts/_rels/slideLayout306.xml.rels><?xml version="1.0" encoding="UTF-8" standalone="yes"?>
<Relationships xmlns="http://schemas.openxmlformats.org/package/2006/relationships"><Relationship Id="rId3" Type="http://schemas.openxmlformats.org/officeDocument/2006/relationships/oleObject" Target="../embeddings/oleObject219.bin"/><Relationship Id="rId2" Type="http://schemas.openxmlformats.org/officeDocument/2006/relationships/slideMaster" Target="../slideMasters/slideMaster25.xml"/><Relationship Id="rId1" Type="http://schemas.openxmlformats.org/officeDocument/2006/relationships/vmlDrawing" Target="../drawings/vmlDrawing117.vml"/><Relationship Id="rId4" Type="http://schemas.openxmlformats.org/officeDocument/2006/relationships/oleObject" Target="../embeddings/oleObject220.bin"/></Relationships>
</file>

<file path=ppt/slideLayouts/_rels/slideLayout307.xml.rels><?xml version="1.0" encoding="UTF-8" standalone="yes"?>
<Relationships xmlns="http://schemas.openxmlformats.org/package/2006/relationships"><Relationship Id="rId3" Type="http://schemas.openxmlformats.org/officeDocument/2006/relationships/oleObject" Target="../embeddings/oleObject221.bin"/><Relationship Id="rId2" Type="http://schemas.openxmlformats.org/officeDocument/2006/relationships/slideMaster" Target="../slideMasters/slideMaster25.xml"/><Relationship Id="rId1" Type="http://schemas.openxmlformats.org/officeDocument/2006/relationships/vmlDrawing" Target="../drawings/vmlDrawing118.vml"/><Relationship Id="rId4" Type="http://schemas.openxmlformats.org/officeDocument/2006/relationships/oleObject" Target="../embeddings/oleObject222.bin"/></Relationships>
</file>

<file path=ppt/slideLayouts/_rels/slideLayout308.xml.rels><?xml version="1.0" encoding="UTF-8" standalone="yes"?>
<Relationships xmlns="http://schemas.openxmlformats.org/package/2006/relationships"><Relationship Id="rId3" Type="http://schemas.openxmlformats.org/officeDocument/2006/relationships/oleObject" Target="../embeddings/oleObject223.bin"/><Relationship Id="rId2" Type="http://schemas.openxmlformats.org/officeDocument/2006/relationships/slideMaster" Target="../slideMasters/slideMaster25.xml"/><Relationship Id="rId1" Type="http://schemas.openxmlformats.org/officeDocument/2006/relationships/vmlDrawing" Target="../drawings/vmlDrawing119.vml"/><Relationship Id="rId4" Type="http://schemas.openxmlformats.org/officeDocument/2006/relationships/oleObject" Target="../embeddings/oleObject224.bin"/></Relationships>
</file>

<file path=ppt/slideLayouts/_rels/slideLayout309.xml.rels><?xml version="1.0" encoding="UTF-8" standalone="yes"?>
<Relationships xmlns="http://schemas.openxmlformats.org/package/2006/relationships"><Relationship Id="rId3" Type="http://schemas.openxmlformats.org/officeDocument/2006/relationships/oleObject" Target="../embeddings/oleObject225.bin"/><Relationship Id="rId2" Type="http://schemas.openxmlformats.org/officeDocument/2006/relationships/slideMaster" Target="../slideMasters/slideMaster25.xml"/><Relationship Id="rId1" Type="http://schemas.openxmlformats.org/officeDocument/2006/relationships/vmlDrawing" Target="../drawings/vmlDrawing120.vml"/><Relationship Id="rId4" Type="http://schemas.openxmlformats.org/officeDocument/2006/relationships/oleObject" Target="../embeddings/oleObject226.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Master" Target="../slideMasters/slideMaster25.xml"/><Relationship Id="rId1" Type="http://schemas.openxmlformats.org/officeDocument/2006/relationships/vmlDrawing" Target="../drawings/vmlDrawing121.vml"/><Relationship Id="rId4" Type="http://schemas.openxmlformats.org/officeDocument/2006/relationships/oleObject" Target="../embeddings/oleObject228.bin"/></Relationships>
</file>

<file path=ppt/slideLayouts/_rels/slideLayout311.xml.rels><?xml version="1.0" encoding="UTF-8" standalone="yes"?>
<Relationships xmlns="http://schemas.openxmlformats.org/package/2006/relationships"><Relationship Id="rId3" Type="http://schemas.openxmlformats.org/officeDocument/2006/relationships/oleObject" Target="../embeddings/oleObject229.bin"/><Relationship Id="rId2" Type="http://schemas.openxmlformats.org/officeDocument/2006/relationships/slideMaster" Target="../slideMasters/slideMaster25.xml"/><Relationship Id="rId1" Type="http://schemas.openxmlformats.org/officeDocument/2006/relationships/vmlDrawing" Target="../drawings/vmlDrawing122.vml"/><Relationship Id="rId4" Type="http://schemas.openxmlformats.org/officeDocument/2006/relationships/oleObject" Target="../embeddings/oleObject230.bin"/></Relationships>
</file>

<file path=ppt/slideLayouts/_rels/slideLayout312.xml.rels><?xml version="1.0" encoding="UTF-8" standalone="yes"?>
<Relationships xmlns="http://schemas.openxmlformats.org/package/2006/relationships"><Relationship Id="rId3" Type="http://schemas.openxmlformats.org/officeDocument/2006/relationships/oleObject" Target="../embeddings/oleObject231.bin"/><Relationship Id="rId2" Type="http://schemas.openxmlformats.org/officeDocument/2006/relationships/slideMaster" Target="../slideMasters/slideMaster25.xml"/><Relationship Id="rId1" Type="http://schemas.openxmlformats.org/officeDocument/2006/relationships/vmlDrawing" Target="../drawings/vmlDrawing123.vml"/><Relationship Id="rId4" Type="http://schemas.openxmlformats.org/officeDocument/2006/relationships/oleObject" Target="../embeddings/oleObject232.bin"/></Relationships>
</file>

<file path=ppt/slideLayouts/_rels/slideLayout313.xml.rels><?xml version="1.0" encoding="UTF-8" standalone="yes"?>
<Relationships xmlns="http://schemas.openxmlformats.org/package/2006/relationships"><Relationship Id="rId3" Type="http://schemas.openxmlformats.org/officeDocument/2006/relationships/oleObject" Target="../embeddings/oleObject233.bin"/><Relationship Id="rId2" Type="http://schemas.openxmlformats.org/officeDocument/2006/relationships/slideMaster" Target="../slideMasters/slideMaster25.xml"/><Relationship Id="rId1" Type="http://schemas.openxmlformats.org/officeDocument/2006/relationships/vmlDrawing" Target="../drawings/vmlDrawing124.vml"/><Relationship Id="rId4" Type="http://schemas.openxmlformats.org/officeDocument/2006/relationships/oleObject" Target="../embeddings/oleObject234.bin"/></Relationships>
</file>

<file path=ppt/slideLayouts/_rels/slideLayout314.xml.rels><?xml version="1.0" encoding="UTF-8" standalone="yes"?>
<Relationships xmlns="http://schemas.openxmlformats.org/package/2006/relationships"><Relationship Id="rId3" Type="http://schemas.openxmlformats.org/officeDocument/2006/relationships/oleObject" Target="../embeddings/oleObject235.bin"/><Relationship Id="rId2" Type="http://schemas.openxmlformats.org/officeDocument/2006/relationships/slideMaster" Target="../slideMasters/slideMaster25.xml"/><Relationship Id="rId1" Type="http://schemas.openxmlformats.org/officeDocument/2006/relationships/vmlDrawing" Target="../drawings/vmlDrawing125.vml"/><Relationship Id="rId4" Type="http://schemas.openxmlformats.org/officeDocument/2006/relationships/oleObject" Target="../embeddings/oleObject236.bin"/></Relationships>
</file>

<file path=ppt/slideLayouts/_rels/slideLayout315.xml.rels><?xml version="1.0" encoding="UTF-8" standalone="yes"?>
<Relationships xmlns="http://schemas.openxmlformats.org/package/2006/relationships"><Relationship Id="rId3" Type="http://schemas.openxmlformats.org/officeDocument/2006/relationships/oleObject" Target="../embeddings/oleObject237.bin"/><Relationship Id="rId2" Type="http://schemas.openxmlformats.org/officeDocument/2006/relationships/slideMaster" Target="../slideMasters/slideMaster25.xml"/><Relationship Id="rId1" Type="http://schemas.openxmlformats.org/officeDocument/2006/relationships/vmlDrawing" Target="../drawings/vmlDrawing126.vml"/><Relationship Id="rId4" Type="http://schemas.openxmlformats.org/officeDocument/2006/relationships/oleObject" Target="../embeddings/oleObject238.bin"/></Relationships>
</file>

<file path=ppt/slideLayouts/_rels/slideLayout316.xml.rels><?xml version="1.0" encoding="UTF-8" standalone="yes"?>
<Relationships xmlns="http://schemas.openxmlformats.org/package/2006/relationships"><Relationship Id="rId3" Type="http://schemas.openxmlformats.org/officeDocument/2006/relationships/oleObject" Target="../embeddings/oleObject239.bin"/><Relationship Id="rId2" Type="http://schemas.openxmlformats.org/officeDocument/2006/relationships/slideMaster" Target="../slideMasters/slideMaster25.xml"/><Relationship Id="rId1" Type="http://schemas.openxmlformats.org/officeDocument/2006/relationships/vmlDrawing" Target="../drawings/vmlDrawing127.vml"/><Relationship Id="rId4" Type="http://schemas.openxmlformats.org/officeDocument/2006/relationships/oleObject" Target="../embeddings/oleObject240.bin"/></Relationships>
</file>

<file path=ppt/slideLayouts/_rels/slideLayout317.xml.rels><?xml version="1.0" encoding="UTF-8" standalone="yes"?>
<Relationships xmlns="http://schemas.openxmlformats.org/package/2006/relationships"><Relationship Id="rId3" Type="http://schemas.openxmlformats.org/officeDocument/2006/relationships/oleObject" Target="../embeddings/oleObject241.bin"/><Relationship Id="rId2" Type="http://schemas.openxmlformats.org/officeDocument/2006/relationships/slideMaster" Target="../slideMasters/slideMaster25.xml"/><Relationship Id="rId1" Type="http://schemas.openxmlformats.org/officeDocument/2006/relationships/vmlDrawing" Target="../drawings/vmlDrawing128.vml"/><Relationship Id="rId4" Type="http://schemas.openxmlformats.org/officeDocument/2006/relationships/oleObject" Target="../embeddings/oleObject242.bin"/></Relationships>
</file>

<file path=ppt/slideLayouts/_rels/slideLayout318.xml.rels><?xml version="1.0" encoding="UTF-8" standalone="yes"?>
<Relationships xmlns="http://schemas.openxmlformats.org/package/2006/relationships"><Relationship Id="rId3" Type="http://schemas.openxmlformats.org/officeDocument/2006/relationships/oleObject" Target="../embeddings/oleObject243.bin"/><Relationship Id="rId2" Type="http://schemas.openxmlformats.org/officeDocument/2006/relationships/slideMaster" Target="../slideMasters/slideMaster25.xml"/><Relationship Id="rId1" Type="http://schemas.openxmlformats.org/officeDocument/2006/relationships/vmlDrawing" Target="../drawings/vmlDrawing129.vml"/><Relationship Id="rId4" Type="http://schemas.openxmlformats.org/officeDocument/2006/relationships/oleObject" Target="../embeddings/oleObject244.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839BA8D-3BB4-4EA6-B725-323C7A29ED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DD04166-2911-4E59-AE22-4CC735B96778}"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A637761-F90A-4EE2-BB5B-DF84BFB870A6}"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CA61CB05-E05A-4EB3-8673-F6A006B58F23}"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25B61A84-600F-4F6E-8977-4116FCD6025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1F4AE4B3-C0D8-444F-8FE5-90A3A5AD61B3}"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5DA7688-AB72-4472-B16C-5F74EE26F778}"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25B4B50-A579-49BF-A701-A0A3BEE0A88C}"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B312D31F-A76C-4EF8-BD69-436722873391}"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786E230-57C8-4E48-A499-2C85B98014E0}"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1864326-828A-4A72-81B1-2C4B6C02D507}"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5C17C31-B4B3-4D61-A16B-C862C4C1BD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4061606C-F7A2-4932-929B-B105BF883B93}"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512D3ED1-1FB3-4FC2-B344-305B91EA1BE4}"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D2F6BF7-5B68-4ACD-AAFA-2EBBAC097E9B}"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49873E2-1A7C-460C-803D-DFD877DDD21C}"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B0177FD7-11BA-436C-8CBC-7CEC4DD939FD}"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3C9C7482-0850-425B-9F86-8627D031188B}"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7C847776-C4DF-4CB4-94E4-B6BFAE76AFE0}"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9349044F-A059-4EE3-B7BC-94082B72AC68}"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E5D5BBF7-F311-47FC-B9C8-AB2A2EAC212E}"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3F679B0-9E29-447A-87C1-5241E7D8AC2B}"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056BB6E-18AE-4969-8B7E-A43DA0F55BC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3E22D10-1EAC-4C6D-B38D-CA58674C99D6}"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5616CFB6-FB83-4FBD-84DC-B6E644C8CB89}"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722796-02AC-494A-9E80-9C563DC3FE16}" type="slidenum">
              <a:rPr lang="en-US"/>
              <a:pPr>
                <a:defRPr/>
              </a:pPr>
              <a:t>‹#›</a:t>
            </a:fld>
            <a:endParaRPr lang="en-US"/>
          </a:p>
        </p:txBody>
      </p:sp>
    </p:spTree>
  </p:cSld>
  <p:clrMapOvr>
    <a:masterClrMapping/>
  </p:clrMapOvr>
  <p:transition spd="med" advTm="500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7A2668-A4F6-4D35-A334-464D5F8284A3}" type="slidenum">
              <a:rPr lang="en-US"/>
              <a:pPr>
                <a:defRPr/>
              </a:pPr>
              <a:t>‹#›</a:t>
            </a:fld>
            <a:endParaRPr lang="en-US"/>
          </a:p>
        </p:txBody>
      </p:sp>
    </p:spTree>
  </p:cSld>
  <p:clrMapOvr>
    <a:masterClrMapping/>
  </p:clrMapOvr>
  <p:transition spd="med" advTm="5000">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CC2B5-47A5-4AE7-86FB-E3DB20BDFF78}" type="slidenum">
              <a:rPr lang="en-US"/>
              <a:pPr>
                <a:defRPr/>
              </a:pPr>
              <a:t>‹#›</a:t>
            </a:fld>
            <a:endParaRPr lang="en-US"/>
          </a:p>
        </p:txBody>
      </p:sp>
    </p:spTree>
  </p:cSld>
  <p:clrMapOvr>
    <a:masterClrMapping/>
  </p:clrMapOvr>
  <p:transition spd="med" advTm="5000">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0B68FA-8842-4F08-BB66-BC018210522C}" type="slidenum">
              <a:rPr lang="en-US"/>
              <a:pPr>
                <a:defRPr/>
              </a:pPr>
              <a:t>‹#›</a:t>
            </a:fld>
            <a:endParaRPr lang="en-US"/>
          </a:p>
        </p:txBody>
      </p:sp>
    </p:spTree>
  </p:cSld>
  <p:clrMapOvr>
    <a:masterClrMapping/>
  </p:clrMapOvr>
  <p:transition spd="med" advTm="500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F1629C-C383-4AF0-8AEA-6E29A4AE95E0}" type="slidenum">
              <a:rPr lang="en-US"/>
              <a:pPr>
                <a:defRPr/>
              </a:pPr>
              <a:t>‹#›</a:t>
            </a:fld>
            <a:endParaRPr lang="en-US"/>
          </a:p>
        </p:txBody>
      </p:sp>
    </p:spTree>
  </p:cSld>
  <p:clrMapOvr>
    <a:masterClrMapping/>
  </p:clrMapOvr>
  <p:transition spd="med" advTm="5000">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177363-8228-4719-B03E-08F8B271CBD3}" type="slidenum">
              <a:rPr lang="en-US"/>
              <a:pPr>
                <a:defRPr/>
              </a:pPr>
              <a:t>‹#›</a:t>
            </a:fld>
            <a:endParaRPr lang="en-US"/>
          </a:p>
        </p:txBody>
      </p:sp>
    </p:spTree>
  </p:cSld>
  <p:clrMapOvr>
    <a:masterClrMapping/>
  </p:clrMapOvr>
  <p:transition spd="med" advTm="5000">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CFC858-8C50-4BD6-9186-AA23054B23BB}" type="slidenum">
              <a:rPr lang="en-US"/>
              <a:pPr>
                <a:defRPr/>
              </a:pPr>
              <a:t>‹#›</a:t>
            </a:fld>
            <a:endParaRPr lang="en-US"/>
          </a:p>
        </p:txBody>
      </p:sp>
    </p:spTree>
  </p:cSld>
  <p:clrMapOvr>
    <a:masterClrMapping/>
  </p:clrMapOvr>
  <p:transition spd="med" advTm="5000">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D54B-9257-4B8B-9DF9-AF500C797A4D}" type="slidenum">
              <a:rPr lang="en-US"/>
              <a:pPr>
                <a:defRPr/>
              </a:pPr>
              <a:t>‹#›</a:t>
            </a:fld>
            <a:endParaRPr lang="en-US"/>
          </a:p>
        </p:txBody>
      </p:sp>
    </p:spTree>
  </p:cSld>
  <p:clrMapOvr>
    <a:masterClrMapping/>
  </p:clrMapOvr>
  <p:transition spd="med" advTm="5000">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101F5F-4326-4693-8893-2EFD06F016ED}" type="slidenum">
              <a:rPr lang="en-US"/>
              <a:pPr>
                <a:defRPr/>
              </a:pPr>
              <a:t>‹#›</a:t>
            </a:fld>
            <a:endParaRPr lang="en-US"/>
          </a:p>
        </p:txBody>
      </p:sp>
    </p:spTree>
  </p:cSld>
  <p:clrMapOvr>
    <a:masterClrMapping/>
  </p:clrMapOvr>
  <p:transition spd="med"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4120D7F-317F-4C08-82EC-ACD76DF0D06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8A505B-E747-4E26-A1E4-0328517182C8}" type="slidenum">
              <a:rPr lang="en-US"/>
              <a:pPr>
                <a:defRPr/>
              </a:pPr>
              <a:t>‹#›</a:t>
            </a:fld>
            <a:endParaRPr lang="en-US"/>
          </a:p>
        </p:txBody>
      </p:sp>
    </p:spTree>
  </p:cSld>
  <p:clrMapOvr>
    <a:masterClrMapping/>
  </p:clrMapOvr>
  <p:transition spd="med" advTm="5000">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AEEF18-ED91-4E80-A680-F9B0B82BD0A6}" type="slidenum">
              <a:rPr lang="en-US"/>
              <a:pPr>
                <a:defRPr/>
              </a:pPr>
              <a:t>‹#›</a:t>
            </a:fld>
            <a:endParaRPr lang="en-US"/>
          </a:p>
        </p:txBody>
      </p:sp>
    </p:spTree>
  </p:cSld>
  <p:clrMapOvr>
    <a:masterClrMapping/>
  </p:clrMapOvr>
  <p:transition spd="med" advTm="500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CC535F-18F3-4339-96E4-E7916C803A26}"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AA893F-DD28-46EB-BB35-CC1E55409D3B}"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174F13-DDCE-44CE-A21D-45C77219938A}"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5D2F86-CA1D-411B-8237-9E86A4FB6D06}"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11/12/2010</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4EDD9F-5F4D-482A-9E0C-F85ADAB57353}"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11/12/2010</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0D0EF2-1EDF-4704-A765-8C83DE5723BD}"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11/12/2010</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A6BA8CC-273B-4D98-9F5A-683629F2D741}"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A70AC6-C929-4BC1-B1BC-786178DEF56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BDA353C3-6DE7-4047-9ED7-F6FCE6775134}"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BD2C1-3278-459E-A17B-C0537634BD00}"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3216F-799B-4643-AD57-920B727AAC9D}"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F389D9-69B7-4C9A-B377-38D5C713D85D}"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AA33F4-2F24-4899-B935-7BE2EEE851CF}"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59A8AF-EEF1-46AB-8239-CAB5CE05D852}"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25E91E-F4AE-481C-84EA-C770BF43FA39}"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en-US"/>
              <a:t>11/12/2010</a:t>
            </a: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A7D730A-EDC6-4166-903E-8E2A05BE20C1}"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en-US"/>
              <a:t>11/12/2010</a:t>
            </a:r>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E28C809F-698C-4F1F-9EB6-F14962947E5D}"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en-US"/>
              <a:t>11/12/2010</a:t>
            </a:r>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FB01B99-EF0D-41CC-A971-5390E36A210C}"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11/12/2010</a:t>
            </a:r>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49F44D7-570D-42F1-B9BE-6A573E606C3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0146D8A-7F00-4FEC-B57A-C7B1DE1B18E8}"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11/12/2010</a:t>
            </a: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BD21E8F-D93C-4E2D-8FBC-7584EA822E54}"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11/12/2010</a:t>
            </a: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96C50AC-E5D6-4199-9747-D1681CA880BF}"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DAD285-EB60-4B88-8C52-0F82EA2923EC}"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294AED-8D27-4DB5-829D-CD071E57D6BD}"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228600" y="228600"/>
          <a:ext cx="1465263" cy="1447800"/>
        </p:xfrm>
        <a:graphic>
          <a:graphicData uri="http://schemas.openxmlformats.org/presentationml/2006/ole">
            <p:oleObj spid="_x0000_s879618" name="Flash Document" r:id="rId3" imgW="1889280" imgH="1868760" progId="">
              <p:embed/>
            </p:oleObj>
          </a:graphicData>
        </a:graphic>
      </p:graphicFrame>
      <p:pic>
        <p:nvPicPr>
          <p:cNvPr id="5" name="Picture 6" descr="new_nws_logo_noaa.gif"/>
          <p:cNvPicPr>
            <a:picLocks noChangeAspect="1"/>
          </p:cNvPicPr>
          <p:nvPr userDrawn="1"/>
        </p:nvPicPr>
        <p:blipFill>
          <a:blip r:embed="rId4" cstate="print"/>
          <a:srcRect/>
          <a:stretch>
            <a:fillRect/>
          </a:stretch>
        </p:blipFill>
        <p:spPr bwMode="auto">
          <a:xfrm>
            <a:off x="7537450" y="228600"/>
            <a:ext cx="1366838" cy="13716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smtClean="0"/>
            </a:lvl1pPr>
          </a:lstStyle>
          <a:p>
            <a:pPr>
              <a:defRPr/>
            </a:pPr>
            <a:r>
              <a:rPr lang="en-US"/>
              <a:t>11/12/2010</a:t>
            </a: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B2A5C9D-0D36-48D3-B862-0C94ED834C8B}"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F84560-43E8-41B2-9223-94A6904BC476}"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0A077-5262-4EAF-92B4-9622E8A96F20}"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AE1169-777F-419E-896D-974AF717C9B2}"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11/12/2010</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EF586AD-84C3-4352-A2E9-6EED99F07679}"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11/12/2010</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98E78B8-5862-4808-8536-837BA3A597A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09B0A5A1-BAC7-45AF-B8AC-71C9CFE24F6B}"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11/12/2010</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346944D-9C40-4F16-AAA7-6131C74E2BF3}"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168A8A-7C26-4C65-944A-3910D19976C2}"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A1DA60-9496-4707-9806-EA472BD71E5E}"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DC82CB-8790-4D03-B07D-7983526490F4}"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7FCD16-80FF-4544-ADA3-DDDC293D9939}"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nvGraphicFramePr>
        <p:xfrm>
          <a:off x="228600" y="228600"/>
          <a:ext cx="693738" cy="685800"/>
        </p:xfrm>
        <a:graphic>
          <a:graphicData uri="http://schemas.openxmlformats.org/presentationml/2006/ole">
            <p:oleObj spid="_x0000_s880642" name="Flash Document" r:id="rId3" imgW="1889280" imgH="1868760" progId="">
              <p:embed/>
            </p:oleObj>
          </a:graphicData>
        </a:graphic>
      </p:graphicFrame>
      <p:pic>
        <p:nvPicPr>
          <p:cNvPr id="6" name="Picture 6" descr="new_nws_logo_noaa.gif"/>
          <p:cNvPicPr>
            <a:picLocks noChangeAspect="1"/>
          </p:cNvPicPr>
          <p:nvPr userDrawn="1"/>
        </p:nvPicPr>
        <p:blipFill>
          <a:blip r:embed="rId4" cstate="print"/>
          <a:srcRect/>
          <a:stretch>
            <a:fillRect/>
          </a:stretch>
        </p:blipFill>
        <p:spPr bwMode="auto">
          <a:xfrm>
            <a:off x="8220075" y="228600"/>
            <a:ext cx="684213" cy="685800"/>
          </a:xfrm>
          <a:prstGeom prst="rect">
            <a:avLst/>
          </a:prstGeom>
          <a:noFill/>
          <a:ln w="9525">
            <a:noFill/>
            <a:miter lim="800000"/>
            <a:headEnd/>
            <a:tailEnd/>
          </a:ln>
        </p:spPr>
      </p:pic>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EB3C0D2D-DC73-4D99-A460-547554E966D4}"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228600" y="228600"/>
          <a:ext cx="1465263" cy="1447800"/>
        </p:xfrm>
        <a:graphic>
          <a:graphicData uri="http://schemas.openxmlformats.org/presentationml/2006/ole">
            <p:oleObj spid="_x0000_s881666" name="Flash Document" r:id="rId3" imgW="1889280" imgH="1868760" progId="">
              <p:embed/>
            </p:oleObj>
          </a:graphicData>
        </a:graphic>
      </p:graphicFrame>
      <p:pic>
        <p:nvPicPr>
          <p:cNvPr id="5" name="Picture 6" descr="new_nws_logo_noaa.gif"/>
          <p:cNvPicPr>
            <a:picLocks noChangeAspect="1"/>
          </p:cNvPicPr>
          <p:nvPr userDrawn="1"/>
        </p:nvPicPr>
        <p:blipFill>
          <a:blip r:embed="rId4" cstate="print"/>
          <a:srcRect/>
          <a:stretch>
            <a:fillRect/>
          </a:stretch>
        </p:blipFill>
        <p:spPr bwMode="auto">
          <a:xfrm>
            <a:off x="7537450" y="228600"/>
            <a:ext cx="1366838" cy="13716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smtClean="0"/>
            </a:lvl1pPr>
          </a:lstStyle>
          <a:p>
            <a:pPr>
              <a:defRPr/>
            </a:pPr>
            <a:r>
              <a:rPr lang="en-US"/>
              <a:t>11/12/2010</a:t>
            </a: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BD3CBCE2-3842-4F0B-AAC9-5F9E3ECE8220}"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F1F9DA-98F7-430F-887B-88D5E0C9F37D}"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8ACCAF-AF49-4CD9-8B30-3F7E8B428F02}"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FDB886-2758-407A-B3A7-D67E73427BF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7AA6D4A0-28F4-4EFC-AB36-5CBD63D062FD}"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11/12/2010</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F627C0-E3F9-43B0-957B-712787D65496}"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11/12/2010</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FCE55D0-BA07-4EC7-849D-CF2BF08700C6}"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11/12/2010</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4F0463-F670-47B4-BF2D-95262D7D99A1}"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59F8B6-9E4C-43AE-A3DC-A78528337FC5}"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84D942-B2C3-4525-98D0-510D366C2C61}"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D14C51-C4F3-4DC4-8EE3-2C0AF67D990E}"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24E15C-4FD7-442E-BF9C-A60CEB490EE4}"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nvGraphicFramePr>
        <p:xfrm>
          <a:off x="228600" y="228600"/>
          <a:ext cx="693738" cy="685800"/>
        </p:xfrm>
        <a:graphic>
          <a:graphicData uri="http://schemas.openxmlformats.org/presentationml/2006/ole">
            <p:oleObj spid="_x0000_s882690" name="Flash Document" r:id="rId3" imgW="1889280" imgH="1868760" progId="">
              <p:embed/>
            </p:oleObj>
          </a:graphicData>
        </a:graphic>
      </p:graphicFrame>
      <p:pic>
        <p:nvPicPr>
          <p:cNvPr id="6" name="Picture 6" descr="new_nws_logo_noaa.gif"/>
          <p:cNvPicPr>
            <a:picLocks noChangeAspect="1"/>
          </p:cNvPicPr>
          <p:nvPr userDrawn="1"/>
        </p:nvPicPr>
        <p:blipFill>
          <a:blip r:embed="rId4" cstate="print"/>
          <a:srcRect/>
          <a:stretch>
            <a:fillRect/>
          </a:stretch>
        </p:blipFill>
        <p:spPr bwMode="auto">
          <a:xfrm>
            <a:off x="8220075" y="228600"/>
            <a:ext cx="684213" cy="685800"/>
          </a:xfrm>
          <a:prstGeom prst="rect">
            <a:avLst/>
          </a:prstGeom>
          <a:noFill/>
          <a:ln w="9525">
            <a:noFill/>
            <a:miter lim="800000"/>
            <a:headEnd/>
            <a:tailEnd/>
          </a:ln>
        </p:spPr>
      </p:pic>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66B5C90E-555C-4EB1-A33B-B0795BB48D8F}"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228600" y="228600"/>
          <a:ext cx="1465263" cy="1447800"/>
        </p:xfrm>
        <a:graphic>
          <a:graphicData uri="http://schemas.openxmlformats.org/presentationml/2006/ole">
            <p:oleObj spid="_x0000_s883714" name="Flash Document" r:id="rId3" imgW="1889280" imgH="1868760" progId="">
              <p:embed/>
            </p:oleObj>
          </a:graphicData>
        </a:graphic>
      </p:graphicFrame>
      <p:pic>
        <p:nvPicPr>
          <p:cNvPr id="5" name="Picture 6" descr="new_nws_logo_noaa.gif"/>
          <p:cNvPicPr>
            <a:picLocks noChangeAspect="1"/>
          </p:cNvPicPr>
          <p:nvPr userDrawn="1"/>
        </p:nvPicPr>
        <p:blipFill>
          <a:blip r:embed="rId4" cstate="print"/>
          <a:srcRect/>
          <a:stretch>
            <a:fillRect/>
          </a:stretch>
        </p:blipFill>
        <p:spPr bwMode="auto">
          <a:xfrm>
            <a:off x="7537450" y="228600"/>
            <a:ext cx="1366838" cy="13716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smtClean="0"/>
            </a:lvl1pPr>
          </a:lstStyle>
          <a:p>
            <a:pPr>
              <a:defRPr/>
            </a:pPr>
            <a:r>
              <a:rPr lang="en-US"/>
              <a:t>11/12/2010</a:t>
            </a: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36018DBD-C521-4537-9389-A0D2CB56BBE9}"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D8397F-6EF3-4B0E-B4B2-79B295E3261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8AEADA52-B2D9-43AB-9FB5-CB4E4B534DE9}"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9A488C-C543-469C-9E58-E65711023F97}"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2F8B42-A40E-4042-9D0A-4B4056F7891B}"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11/12/2010</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EFCA7A8-23CF-4B72-957F-964E23B19AD9}"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11/12/2010</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F5BC96-B3A8-4D65-8072-9122F2E02995}"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11/12/2010</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A5AB575-70B6-431D-8744-A2AB48C5C4E8}"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4BA4C7-8A40-477D-9213-748FE771C570}"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0BB59-484A-4145-BD2C-711D1AA2A74B}"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CFA26D-8696-474A-B418-FCD210472030}"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769644-73E3-47C9-B4C7-A325D6FD7C8A}"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nvGraphicFramePr>
        <p:xfrm>
          <a:off x="228600" y="228600"/>
          <a:ext cx="693738" cy="685800"/>
        </p:xfrm>
        <a:graphic>
          <a:graphicData uri="http://schemas.openxmlformats.org/presentationml/2006/ole">
            <p:oleObj spid="_x0000_s884738" name="Flash Document" r:id="rId3" imgW="1889280" imgH="1868760" progId="">
              <p:embed/>
            </p:oleObj>
          </a:graphicData>
        </a:graphic>
      </p:graphicFrame>
      <p:pic>
        <p:nvPicPr>
          <p:cNvPr id="6" name="Picture 6" descr="new_nws_logo_noaa.gif"/>
          <p:cNvPicPr>
            <a:picLocks noChangeAspect="1"/>
          </p:cNvPicPr>
          <p:nvPr userDrawn="1"/>
        </p:nvPicPr>
        <p:blipFill>
          <a:blip r:embed="rId4" cstate="print"/>
          <a:srcRect/>
          <a:stretch>
            <a:fillRect/>
          </a:stretch>
        </p:blipFill>
        <p:spPr bwMode="auto">
          <a:xfrm>
            <a:off x="8220075" y="228600"/>
            <a:ext cx="684213" cy="685800"/>
          </a:xfrm>
          <a:prstGeom prst="rect">
            <a:avLst/>
          </a:prstGeom>
          <a:noFill/>
          <a:ln w="9525">
            <a:noFill/>
            <a:miter lim="800000"/>
            <a:headEnd/>
            <a:tailEnd/>
          </a:ln>
        </p:spPr>
      </p:pic>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C4F66786-51D4-41F9-BF05-0D355B357F7D}"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F96A3BE4-5C00-45C3-9F20-F14A57F27441}"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228600" y="228600"/>
          <a:ext cx="1465263" cy="1447800"/>
        </p:xfrm>
        <a:graphic>
          <a:graphicData uri="http://schemas.openxmlformats.org/presentationml/2006/ole">
            <p:oleObj spid="_x0000_s885762" name="Flash Document" r:id="rId3" imgW="1889280" imgH="1868760" progId="">
              <p:embed/>
            </p:oleObj>
          </a:graphicData>
        </a:graphic>
      </p:graphicFrame>
      <p:pic>
        <p:nvPicPr>
          <p:cNvPr id="5" name="Picture 6" descr="new_nws_logo_noaa.gif"/>
          <p:cNvPicPr>
            <a:picLocks noChangeAspect="1"/>
          </p:cNvPicPr>
          <p:nvPr userDrawn="1"/>
        </p:nvPicPr>
        <p:blipFill>
          <a:blip r:embed="rId4" cstate="print"/>
          <a:srcRect/>
          <a:stretch>
            <a:fillRect/>
          </a:stretch>
        </p:blipFill>
        <p:spPr bwMode="auto">
          <a:xfrm>
            <a:off x="7537450" y="228600"/>
            <a:ext cx="1366838" cy="13716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smtClean="0"/>
            </a:lvl1pPr>
          </a:lstStyle>
          <a:p>
            <a:pPr>
              <a:defRPr/>
            </a:pPr>
            <a:r>
              <a:rPr lang="en-US"/>
              <a:t>11/12/2010</a:t>
            </a: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8170124-F802-4C72-A715-ED5ED512B0BC}"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10A05B-6D8B-4E5D-86BB-1DC372EC908E}"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6BBB1C-56DE-4BE1-9499-9AB2F8242212}"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1325F6-BB1D-4976-8CDC-6113E9D06292}"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11/12/2010</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472600-5F8A-48E6-8079-0A7A6C219D4C}"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11/12/2010</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864BAA-4BD4-458C-A5F7-586DB9857171}"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11/12/2010</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BD65285-BF6C-470E-A962-F7AC5111BAB5}"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326AE5-A06C-4035-9140-4B48E3107C67}"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77E055-5644-4796-9F4E-D1D342D6441B}"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E6DC54-A4EC-45CE-B19E-6417F5026D6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C256C7A-62E8-4C3C-B9CA-0D7DDB29F0D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443BF931-F4F1-4E01-9F61-E0B24A0FF9E0}"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C7E196-3FFA-4F47-A449-A9A803CD6920}"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nvGraphicFramePr>
        <p:xfrm>
          <a:off x="228600" y="228600"/>
          <a:ext cx="693738" cy="685800"/>
        </p:xfrm>
        <a:graphic>
          <a:graphicData uri="http://schemas.openxmlformats.org/presentationml/2006/ole">
            <p:oleObj spid="_x0000_s886786" name="Flash Document" r:id="rId3" imgW="1889280" imgH="1868760" progId="">
              <p:embed/>
            </p:oleObj>
          </a:graphicData>
        </a:graphic>
      </p:graphicFrame>
      <p:pic>
        <p:nvPicPr>
          <p:cNvPr id="6" name="Picture 6" descr="new_nws_logo_noaa.gif"/>
          <p:cNvPicPr>
            <a:picLocks noChangeAspect="1"/>
          </p:cNvPicPr>
          <p:nvPr userDrawn="1"/>
        </p:nvPicPr>
        <p:blipFill>
          <a:blip r:embed="rId4" cstate="print"/>
          <a:srcRect/>
          <a:stretch>
            <a:fillRect/>
          </a:stretch>
        </p:blipFill>
        <p:spPr bwMode="auto">
          <a:xfrm>
            <a:off x="8220075" y="228600"/>
            <a:ext cx="684213" cy="685800"/>
          </a:xfrm>
          <a:prstGeom prst="rect">
            <a:avLst/>
          </a:prstGeom>
          <a:noFill/>
          <a:ln w="9525">
            <a:noFill/>
            <a:miter lim="800000"/>
            <a:headEnd/>
            <a:tailEnd/>
          </a:ln>
        </p:spPr>
      </p:pic>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6D100253-FFF3-4C96-ABEF-C4BDE0684679}"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nvGraphicFramePr>
        <p:xfrm>
          <a:off x="228600" y="228600"/>
          <a:ext cx="1465263" cy="1447800"/>
        </p:xfrm>
        <a:graphic>
          <a:graphicData uri="http://schemas.openxmlformats.org/presentationml/2006/ole">
            <p:oleObj spid="_x0000_s887810" name="Flash Document" r:id="rId3" imgW="1889280" imgH="1868760" progId="">
              <p:embed/>
            </p:oleObj>
          </a:graphicData>
        </a:graphic>
      </p:graphicFrame>
      <p:pic>
        <p:nvPicPr>
          <p:cNvPr id="5" name="Picture 6" descr="new_nws_logo_noaa.gif"/>
          <p:cNvPicPr>
            <a:picLocks noChangeAspect="1"/>
          </p:cNvPicPr>
          <p:nvPr userDrawn="1"/>
        </p:nvPicPr>
        <p:blipFill>
          <a:blip r:embed="rId4" cstate="print"/>
          <a:srcRect/>
          <a:stretch>
            <a:fillRect/>
          </a:stretch>
        </p:blipFill>
        <p:spPr bwMode="auto">
          <a:xfrm>
            <a:off x="7537450" y="228600"/>
            <a:ext cx="1366838" cy="13716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smtClean="0"/>
            </a:lvl1pPr>
          </a:lstStyle>
          <a:p>
            <a:pPr>
              <a:defRPr/>
            </a:pPr>
            <a:r>
              <a:rPr lang="en-US"/>
              <a:t>11/12/2010</a:t>
            </a: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633D1B7-F13B-4A22-8CAD-612B94F9D3CC}"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AC6304-8C23-4120-8173-C45CE9B9A11E}"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48A7B7-BB65-42DC-A164-0B1849B4D277}"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AEDAD-A5AE-42A6-B844-11454D3314CB}"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11/12/2010</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154C9F-D9B1-4835-BD1E-51E394B14A92}"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11/12/2010</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F03CB0-3975-4B2F-A557-975C81C739EF}"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11/12/2010</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45E665B-E165-4F9A-A9AD-AAEAB429F356}"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8BC8EA-FC05-4564-A4F1-BC95B620C2D2}"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B289406-F5C2-42B2-ABE0-0E206C40EB3E}"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FBE1FE-2D47-4B75-A097-3EA3C1ED65C7}"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805EEA-D0C1-4E35-9EEE-9558A95B0376}"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85A3AF-F28D-4456-A6A0-C7E3AB03954C}"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nvGraphicFramePr>
        <p:xfrm>
          <a:off x="228600" y="228600"/>
          <a:ext cx="693738" cy="685800"/>
        </p:xfrm>
        <a:graphic>
          <a:graphicData uri="http://schemas.openxmlformats.org/presentationml/2006/ole">
            <p:oleObj spid="_x0000_s888834" name="Flash Document" r:id="rId3" imgW="1889280" imgH="1868760" progId="">
              <p:embed/>
            </p:oleObj>
          </a:graphicData>
        </a:graphic>
      </p:graphicFrame>
      <p:pic>
        <p:nvPicPr>
          <p:cNvPr id="6" name="Picture 6" descr="new_nws_logo_noaa.gif"/>
          <p:cNvPicPr>
            <a:picLocks noChangeAspect="1"/>
          </p:cNvPicPr>
          <p:nvPr userDrawn="1"/>
        </p:nvPicPr>
        <p:blipFill>
          <a:blip r:embed="rId4" cstate="print"/>
          <a:srcRect/>
          <a:stretch>
            <a:fillRect/>
          </a:stretch>
        </p:blipFill>
        <p:spPr bwMode="auto">
          <a:xfrm>
            <a:off x="8220075" y="228600"/>
            <a:ext cx="684213" cy="685800"/>
          </a:xfrm>
          <a:prstGeom prst="rect">
            <a:avLst/>
          </a:prstGeom>
          <a:noFill/>
          <a:ln w="9525">
            <a:noFill/>
            <a:miter lim="800000"/>
            <a:headEnd/>
            <a:tailEnd/>
          </a:ln>
        </p:spPr>
      </p:pic>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9506A4BF-1C01-4788-BADA-9C3266656CCB}"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0"/>
          <a:ext cx="1889125" cy="1868488"/>
        </p:xfrm>
        <a:graphic>
          <a:graphicData uri="http://schemas.openxmlformats.org/presentationml/2006/ole">
            <p:oleObj spid="_x0000_s889858" name="Flash Document" r:id="rId3" imgW="1889280" imgH="1868760" progId="">
              <p:embed/>
            </p:oleObj>
          </a:graphicData>
        </a:graphic>
      </p:graphicFrame>
      <p:graphicFrame>
        <p:nvGraphicFramePr>
          <p:cNvPr id="5" name="Object 3"/>
          <p:cNvGraphicFramePr>
            <a:graphicFrameLocks noChangeAspect="1"/>
          </p:cNvGraphicFramePr>
          <p:nvPr/>
        </p:nvGraphicFramePr>
        <p:xfrm>
          <a:off x="7288213" y="0"/>
          <a:ext cx="1855787" cy="1862138"/>
        </p:xfrm>
        <a:graphic>
          <a:graphicData uri="http://schemas.openxmlformats.org/presentationml/2006/ole">
            <p:oleObj spid="_x0000_s889859" name="Flash Movie" r:id="rId4" imgW="1249200" imgH="1254600" progId="">
              <p:embed/>
            </p:oleObj>
          </a:graphicData>
        </a:graphic>
      </p:graphicFrame>
      <p:sp>
        <p:nvSpPr>
          <p:cNvPr id="273410" name="Rectangle 2"/>
          <p:cNvSpPr>
            <a:spLocks noGrp="1" noChangeArrowheads="1"/>
          </p:cNvSpPr>
          <p:nvPr>
            <p:ph type="ctrTitle" sz="quarter"/>
          </p:nvPr>
        </p:nvSpPr>
        <p:spPr>
          <a:xfrm>
            <a:off x="838200" y="2286000"/>
            <a:ext cx="7772400" cy="1143000"/>
          </a:xfrm>
        </p:spPr>
        <p:txBody>
          <a:bodyPr anchor="b"/>
          <a:lstStyle>
            <a:lvl1pPr algn="ctr">
              <a:defRPr/>
            </a:lvl1pPr>
          </a:lstStyle>
          <a:p>
            <a:r>
              <a:rPr lang="en-US"/>
              <a:t>Click to edit Master title style</a:t>
            </a:r>
          </a:p>
        </p:txBody>
      </p:sp>
      <p:sp>
        <p:nvSpPr>
          <p:cNvPr id="273411" name="Rectangle 3"/>
          <p:cNvSpPr>
            <a:spLocks noGrp="1" noChangeArrowheads="1"/>
          </p:cNvSpPr>
          <p:nvPr>
            <p:ph type="subTitle" sz="quarter" idx="1"/>
          </p:nvPr>
        </p:nvSpPr>
        <p:spPr>
          <a:xfrm>
            <a:off x="1828800" y="3962400"/>
            <a:ext cx="5638800" cy="1038225"/>
          </a:xfrm>
        </p:spPr>
        <p:txBody>
          <a:bodyPr lIns="92075" rIns="92075"/>
          <a:lstStyle>
            <a:lvl1pPr marL="0" indent="0" algn="ctr">
              <a:lnSpc>
                <a:spcPct val="70000"/>
              </a:lnSpc>
              <a:buFont typeface="Wingdings" pitchFamily="2" charset="2"/>
              <a:buNone/>
              <a:defRPr/>
            </a:lvl1pPr>
          </a:lstStyle>
          <a:p>
            <a:r>
              <a:rPr lang="en-US"/>
              <a:t>Click to edit Master subtitle style</a:t>
            </a:r>
          </a:p>
        </p:txBody>
      </p:sp>
      <p:sp>
        <p:nvSpPr>
          <p:cNvPr id="6" name="Rectangle 4"/>
          <p:cNvSpPr>
            <a:spLocks noGrp="1" noChangeArrowheads="1"/>
          </p:cNvSpPr>
          <p:nvPr>
            <p:ph type="dt" sz="quarter" idx="10"/>
          </p:nvPr>
        </p:nvSpPr>
        <p:spPr bwMode="auto">
          <a:xfrm>
            <a:off x="7215188" y="6442075"/>
            <a:ext cx="1905000" cy="3810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itchFamily="18" charset="0"/>
              </a:defRPr>
            </a:lvl1pPr>
          </a:lstStyle>
          <a:p>
            <a:pPr>
              <a:defRPr/>
            </a:pPr>
            <a:r>
              <a:rPr lang="en-US"/>
              <a:t>11/12/2010</a:t>
            </a:r>
          </a:p>
        </p:txBody>
      </p:sp>
      <p:sp>
        <p:nvSpPr>
          <p:cNvPr id="7" name="Rectangle 5"/>
          <p:cNvSpPr>
            <a:spLocks noGrp="1" noChangeArrowheads="1"/>
          </p:cNvSpPr>
          <p:nvPr>
            <p:ph type="ftr" sz="quarter" idx="11"/>
          </p:nvPr>
        </p:nvSpPr>
        <p:spPr>
          <a:xfrm>
            <a:off x="1295400" y="6365875"/>
            <a:ext cx="4267200" cy="457200"/>
          </a:xfrm>
        </p:spPr>
        <p:txBody>
          <a:bodyPr/>
          <a:lstStyle>
            <a:lvl1pPr algn="l">
              <a:lnSpc>
                <a:spcPct val="100000"/>
              </a:lnSpc>
              <a:defRPr sz="1400" i="0" smtClean="0">
                <a:solidFill>
                  <a:srgbClr val="FFFFFF"/>
                </a:solidFill>
                <a:latin typeface="Times New Roman" pitchFamily="18" charset="0"/>
              </a:defRPr>
            </a:lvl1pPr>
          </a:lstStyle>
          <a:p>
            <a:pPr>
              <a:defRPr/>
            </a:pPr>
            <a:endParaRPr lang="en-US"/>
          </a:p>
        </p:txBody>
      </p:sp>
      <p:sp>
        <p:nvSpPr>
          <p:cNvPr id="8" name="Rectangle 6"/>
          <p:cNvSpPr>
            <a:spLocks noGrp="1" noChangeArrowheads="1"/>
          </p:cNvSpPr>
          <p:nvPr>
            <p:ph type="sldNum" sz="quarter" idx="12"/>
          </p:nvPr>
        </p:nvSpPr>
        <p:spPr bwMode="auto">
          <a:xfrm>
            <a:off x="7199313" y="6148388"/>
            <a:ext cx="1905000" cy="381000"/>
          </a:xfrm>
          <a:prstGeom prst="rect">
            <a:avLst/>
          </a:prstGeom>
          <a:ln>
            <a:miter lim="800000"/>
            <a:headEnd/>
            <a:tailEnd/>
          </a:ln>
        </p:spPr>
        <p:txBody>
          <a:bodyPr vert="horz" wrap="none" lIns="92075" tIns="0" rIns="92075" bIns="0" numCol="1" anchor="b" anchorCtr="0" compatLnSpc="1">
            <a:prstTxWarp prst="textNoShape">
              <a:avLst/>
            </a:prstTxWarp>
          </a:bodyPr>
          <a:lstStyle>
            <a:lvl2pPr lvl="1" algn="r">
              <a:defRPr sz="1400" smtClean="0">
                <a:solidFill>
                  <a:srgbClr val="FFFFFF"/>
                </a:solidFill>
                <a:latin typeface="Times New Roman" pitchFamily="18" charset="0"/>
              </a:defRPr>
            </a:lvl2pPr>
          </a:lstStyle>
          <a:p>
            <a:pPr lvl="1">
              <a:defRPr/>
            </a:pPr>
            <a:fld id="{1F180458-AED9-4452-A795-7E32518B2CC7}" type="slidenum">
              <a:rPr lang="en-US"/>
              <a:pPr lvl="1">
                <a:defRPr/>
              </a:pPr>
              <a:t>‹#›</a:t>
            </a:fld>
            <a:endParaRPr lang="en-US"/>
          </a:p>
        </p:txBody>
      </p:sp>
    </p:spTree>
  </p:cSld>
  <p:clrMapOvr>
    <a:masterClrMapping/>
  </p:clrMapOvr>
  <p:transition>
    <p:blinds/>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89088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890883"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891906"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891907" name="Flash Movie" r:id="rId4" imgW="1249200" imgH="1254600" progId="">
              <p:embed/>
            </p:oleObj>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89293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892931"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8" name="Group 3"/>
          <p:cNvGrpSpPr>
            <a:grpSpLocks/>
          </p:cNvGrpSpPr>
          <p:nvPr userDrawn="1"/>
        </p:nvGrpSpPr>
        <p:grpSpPr bwMode="auto">
          <a:xfrm>
            <a:off x="44450" y="5715000"/>
            <a:ext cx="9067800" cy="153988"/>
            <a:chOff x="0" y="3792"/>
            <a:chExt cx="5712" cy="97"/>
          </a:xfrm>
        </p:grpSpPr>
        <p:sp>
          <p:nvSpPr>
            <p:cNvPr id="9"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8"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9" name="Object 2"/>
          <p:cNvGraphicFramePr>
            <a:graphicFrameLocks noChangeAspect="1"/>
          </p:cNvGraphicFramePr>
          <p:nvPr/>
        </p:nvGraphicFramePr>
        <p:xfrm>
          <a:off x="0" y="5484813"/>
          <a:ext cx="1389063" cy="1373187"/>
        </p:xfrm>
        <a:graphic>
          <a:graphicData uri="http://schemas.openxmlformats.org/presentationml/2006/ole">
            <p:oleObj spid="_x0000_s893954" name="Flash Document" r:id="rId3" imgW="1889280" imgH="1868760" progId="">
              <p:embed/>
            </p:oleObj>
          </a:graphicData>
        </a:graphic>
      </p:graphicFrame>
      <p:graphicFrame>
        <p:nvGraphicFramePr>
          <p:cNvPr id="50" name="Object 3"/>
          <p:cNvGraphicFramePr>
            <a:graphicFrameLocks noChangeAspect="1"/>
          </p:cNvGraphicFramePr>
          <p:nvPr/>
        </p:nvGraphicFramePr>
        <p:xfrm>
          <a:off x="7772400" y="5481638"/>
          <a:ext cx="1371600" cy="1376362"/>
        </p:xfrm>
        <a:graphic>
          <a:graphicData uri="http://schemas.openxmlformats.org/presentationml/2006/ole">
            <p:oleObj spid="_x0000_s893955" name="Flash Movie" r:id="rId4" imgW="1249200" imgH="1254600" progId="">
              <p:embed/>
            </p:oleObj>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6"/>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4" name="Group 3"/>
          <p:cNvGrpSpPr>
            <a:grpSpLocks/>
          </p:cNvGrpSpPr>
          <p:nvPr userDrawn="1"/>
        </p:nvGrpSpPr>
        <p:grpSpPr bwMode="auto">
          <a:xfrm>
            <a:off x="44450" y="5715000"/>
            <a:ext cx="9067800" cy="153988"/>
            <a:chOff x="0" y="3792"/>
            <a:chExt cx="5712" cy="97"/>
          </a:xfrm>
        </p:grpSpPr>
        <p:sp>
          <p:nvSpPr>
            <p:cNvPr id="5"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5" name="Object 2"/>
          <p:cNvGraphicFramePr>
            <a:graphicFrameLocks noChangeAspect="1"/>
          </p:cNvGraphicFramePr>
          <p:nvPr/>
        </p:nvGraphicFramePr>
        <p:xfrm>
          <a:off x="0" y="5484813"/>
          <a:ext cx="1389063" cy="1373187"/>
        </p:xfrm>
        <a:graphic>
          <a:graphicData uri="http://schemas.openxmlformats.org/presentationml/2006/ole">
            <p:oleObj spid="_x0000_s894978" name="Flash Document" r:id="rId3" imgW="1889280" imgH="1868760" progId="">
              <p:embed/>
            </p:oleObj>
          </a:graphicData>
        </a:graphic>
      </p:graphicFrame>
      <p:graphicFrame>
        <p:nvGraphicFramePr>
          <p:cNvPr id="46" name="Object 3"/>
          <p:cNvGraphicFramePr>
            <a:graphicFrameLocks noChangeAspect="1"/>
          </p:cNvGraphicFramePr>
          <p:nvPr/>
        </p:nvGraphicFramePr>
        <p:xfrm>
          <a:off x="7772400" y="5481638"/>
          <a:ext cx="1371600" cy="1376362"/>
        </p:xfrm>
        <a:graphic>
          <a:graphicData uri="http://schemas.openxmlformats.org/presentationml/2006/ole">
            <p:oleObj spid="_x0000_s894979"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7" name="Footer Placeholder 2"/>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6F25D74-0399-46BB-BC82-FAE99BA2EFB0}"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3" name="Group 3"/>
          <p:cNvGrpSpPr>
            <a:grpSpLocks/>
          </p:cNvGrpSpPr>
          <p:nvPr userDrawn="1"/>
        </p:nvGrpSpPr>
        <p:grpSpPr bwMode="auto">
          <a:xfrm>
            <a:off x="44450" y="5715000"/>
            <a:ext cx="9067800" cy="153988"/>
            <a:chOff x="0" y="3792"/>
            <a:chExt cx="5712" cy="97"/>
          </a:xfrm>
        </p:grpSpPr>
        <p:sp>
          <p:nvSpPr>
            <p:cNvPr id="4"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4" name="Object 2"/>
          <p:cNvGraphicFramePr>
            <a:graphicFrameLocks noChangeAspect="1"/>
          </p:cNvGraphicFramePr>
          <p:nvPr/>
        </p:nvGraphicFramePr>
        <p:xfrm>
          <a:off x="0" y="5484813"/>
          <a:ext cx="1389063" cy="1373187"/>
        </p:xfrm>
        <a:graphic>
          <a:graphicData uri="http://schemas.openxmlformats.org/presentationml/2006/ole">
            <p:oleObj spid="_x0000_s896002" name="Flash Document" r:id="rId3" imgW="1889280" imgH="1868760" progId="">
              <p:embed/>
            </p:oleObj>
          </a:graphicData>
        </a:graphic>
      </p:graphicFrame>
      <p:graphicFrame>
        <p:nvGraphicFramePr>
          <p:cNvPr id="45" name="Object 3"/>
          <p:cNvGraphicFramePr>
            <a:graphicFrameLocks noChangeAspect="1"/>
          </p:cNvGraphicFramePr>
          <p:nvPr/>
        </p:nvGraphicFramePr>
        <p:xfrm>
          <a:off x="7772400" y="5481638"/>
          <a:ext cx="1371600" cy="1376362"/>
        </p:xfrm>
        <a:graphic>
          <a:graphicData uri="http://schemas.openxmlformats.org/presentationml/2006/ole">
            <p:oleObj spid="_x0000_s896003" name="Flash Movie" r:id="rId4" imgW="1249200" imgH="1254600" progId="">
              <p:embed/>
            </p:oleObj>
          </a:graphicData>
        </a:graphic>
      </p:graphicFrame>
      <p:sp>
        <p:nvSpPr>
          <p:cNvPr id="46" name="Footer Placeholder 1"/>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89702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897027" name="Flash Movie" r:id="rId4" imgW="1249200" imgH="1254600" progId="">
              <p:embed/>
            </p:oleObj>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89805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898051" name="Flash Movie" r:id="rId4" imgW="1249200" imgH="1254600" progId="">
              <p:embed/>
            </p:oleObj>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899074"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899075"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00098"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00099" name="Flash Movie" r:id="rId4" imgW="1249200" imgH="1254600" progId="">
              <p:embed/>
            </p:oleObj>
          </a:graphicData>
        </a:graphic>
      </p:graphicFrame>
      <p:sp>
        <p:nvSpPr>
          <p:cNvPr id="2" name="Vertical Title 1"/>
          <p:cNvSpPr>
            <a:spLocks noGrp="1"/>
          </p:cNvSpPr>
          <p:nvPr>
            <p:ph type="title" orient="vert"/>
          </p:nvPr>
        </p:nvSpPr>
        <p:spPr>
          <a:xfrm>
            <a:off x="6594475" y="381000"/>
            <a:ext cx="20193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81000"/>
            <a:ext cx="5908675"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0112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01123"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371600"/>
            <a:ext cx="7772400" cy="4114800"/>
          </a:xfrm>
        </p:spPr>
        <p:txBody>
          <a:bodyPr/>
          <a:lstStyle/>
          <a:p>
            <a:pPr lvl="0"/>
            <a:endParaRPr lang="en-US" noProof="0" smtClean="0"/>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0214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02147"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3810000" cy="4114800"/>
          </a:xfrm>
        </p:spPr>
        <p:txBody>
          <a:bodyPr/>
          <a:lstStyle/>
          <a:p>
            <a:pPr lvl="0"/>
            <a:endParaRPr lang="en-US" noProof="0" smtClean="0"/>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0317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03171"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7" name="Group 3"/>
          <p:cNvGrpSpPr>
            <a:grpSpLocks/>
          </p:cNvGrpSpPr>
          <p:nvPr userDrawn="1"/>
        </p:nvGrpSpPr>
        <p:grpSpPr bwMode="auto">
          <a:xfrm>
            <a:off x="44450" y="5715000"/>
            <a:ext cx="9067800" cy="153988"/>
            <a:chOff x="0" y="3792"/>
            <a:chExt cx="5712" cy="97"/>
          </a:xfrm>
        </p:grpSpPr>
        <p:sp>
          <p:nvSpPr>
            <p:cNvPr id="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8" name="Object 2"/>
          <p:cNvGraphicFramePr>
            <a:graphicFrameLocks noChangeAspect="1"/>
          </p:cNvGraphicFramePr>
          <p:nvPr/>
        </p:nvGraphicFramePr>
        <p:xfrm>
          <a:off x="0" y="5484813"/>
          <a:ext cx="1389063" cy="1373187"/>
        </p:xfrm>
        <a:graphic>
          <a:graphicData uri="http://schemas.openxmlformats.org/presentationml/2006/ole">
            <p:oleObj spid="_x0000_s904194" name="Flash Document" r:id="rId3" imgW="1889280" imgH="1868760" progId="">
              <p:embed/>
            </p:oleObj>
          </a:graphicData>
        </a:graphic>
      </p:graphicFrame>
      <p:graphicFrame>
        <p:nvGraphicFramePr>
          <p:cNvPr id="49" name="Object 3"/>
          <p:cNvGraphicFramePr>
            <a:graphicFrameLocks noChangeAspect="1"/>
          </p:cNvGraphicFramePr>
          <p:nvPr/>
        </p:nvGraphicFramePr>
        <p:xfrm>
          <a:off x="7772400" y="5481638"/>
          <a:ext cx="1371600" cy="1376362"/>
        </p:xfrm>
        <a:graphic>
          <a:graphicData uri="http://schemas.openxmlformats.org/presentationml/2006/ole">
            <p:oleObj spid="_x0000_s904195"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0" name="Footer Placeholder 5"/>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0"/>
          <a:ext cx="1889125" cy="1868488"/>
        </p:xfrm>
        <a:graphic>
          <a:graphicData uri="http://schemas.openxmlformats.org/presentationml/2006/ole">
            <p:oleObj spid="_x0000_s905218" name="Flash Document" r:id="rId3" imgW="1889280" imgH="1868760" progId="">
              <p:embed/>
            </p:oleObj>
          </a:graphicData>
        </a:graphic>
      </p:graphicFrame>
      <p:graphicFrame>
        <p:nvGraphicFramePr>
          <p:cNvPr id="5" name="Object 3"/>
          <p:cNvGraphicFramePr>
            <a:graphicFrameLocks noChangeAspect="1"/>
          </p:cNvGraphicFramePr>
          <p:nvPr/>
        </p:nvGraphicFramePr>
        <p:xfrm>
          <a:off x="7288213" y="0"/>
          <a:ext cx="1855787" cy="1862138"/>
        </p:xfrm>
        <a:graphic>
          <a:graphicData uri="http://schemas.openxmlformats.org/presentationml/2006/ole">
            <p:oleObj spid="_x0000_s905219" name="Flash Movie" r:id="rId4" imgW="1249200" imgH="1254600" progId="">
              <p:embed/>
            </p:oleObj>
          </a:graphicData>
        </a:graphic>
      </p:graphicFrame>
      <p:sp>
        <p:nvSpPr>
          <p:cNvPr id="273410" name="Rectangle 2"/>
          <p:cNvSpPr>
            <a:spLocks noGrp="1" noChangeArrowheads="1"/>
          </p:cNvSpPr>
          <p:nvPr>
            <p:ph type="ctrTitle" sz="quarter"/>
          </p:nvPr>
        </p:nvSpPr>
        <p:spPr>
          <a:xfrm>
            <a:off x="838200" y="2286000"/>
            <a:ext cx="7772400" cy="1143000"/>
          </a:xfrm>
        </p:spPr>
        <p:txBody>
          <a:bodyPr anchor="b"/>
          <a:lstStyle>
            <a:lvl1pPr algn="ctr">
              <a:defRPr/>
            </a:lvl1pPr>
          </a:lstStyle>
          <a:p>
            <a:r>
              <a:rPr lang="en-US"/>
              <a:t>Click to edit Master title style</a:t>
            </a:r>
          </a:p>
        </p:txBody>
      </p:sp>
      <p:sp>
        <p:nvSpPr>
          <p:cNvPr id="273411" name="Rectangle 3"/>
          <p:cNvSpPr>
            <a:spLocks noGrp="1" noChangeArrowheads="1"/>
          </p:cNvSpPr>
          <p:nvPr>
            <p:ph type="subTitle" sz="quarter" idx="1"/>
          </p:nvPr>
        </p:nvSpPr>
        <p:spPr>
          <a:xfrm>
            <a:off x="1828800" y="3962400"/>
            <a:ext cx="5638800" cy="1038225"/>
          </a:xfrm>
        </p:spPr>
        <p:txBody>
          <a:bodyPr lIns="92075" rIns="92075"/>
          <a:lstStyle>
            <a:lvl1pPr marL="0" indent="0" algn="ctr">
              <a:lnSpc>
                <a:spcPct val="70000"/>
              </a:lnSpc>
              <a:buFont typeface="Wingdings" pitchFamily="2" charset="2"/>
              <a:buNone/>
              <a:defRPr/>
            </a:lvl1pPr>
          </a:lstStyle>
          <a:p>
            <a:r>
              <a:rPr lang="en-US"/>
              <a:t>Click to edit Master subtitle style</a:t>
            </a:r>
          </a:p>
        </p:txBody>
      </p:sp>
      <p:sp>
        <p:nvSpPr>
          <p:cNvPr id="6" name="Rectangle 4"/>
          <p:cNvSpPr>
            <a:spLocks noGrp="1" noChangeArrowheads="1"/>
          </p:cNvSpPr>
          <p:nvPr>
            <p:ph type="dt" sz="quarter" idx="10"/>
          </p:nvPr>
        </p:nvSpPr>
        <p:spPr bwMode="auto">
          <a:xfrm>
            <a:off x="7215188" y="6442075"/>
            <a:ext cx="1905000" cy="3810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itchFamily="18" charset="0"/>
              </a:defRPr>
            </a:lvl1pPr>
          </a:lstStyle>
          <a:p>
            <a:pPr>
              <a:defRPr/>
            </a:pPr>
            <a:r>
              <a:rPr lang="en-US"/>
              <a:t>11/12/2010</a:t>
            </a:r>
          </a:p>
        </p:txBody>
      </p:sp>
      <p:sp>
        <p:nvSpPr>
          <p:cNvPr id="7" name="Rectangle 5"/>
          <p:cNvSpPr>
            <a:spLocks noGrp="1" noChangeArrowheads="1"/>
          </p:cNvSpPr>
          <p:nvPr>
            <p:ph type="ftr" sz="quarter" idx="11"/>
          </p:nvPr>
        </p:nvSpPr>
        <p:spPr>
          <a:xfrm>
            <a:off x="1295400" y="6365875"/>
            <a:ext cx="4267200" cy="457200"/>
          </a:xfrm>
        </p:spPr>
        <p:txBody>
          <a:bodyPr/>
          <a:lstStyle>
            <a:lvl1pPr algn="l">
              <a:lnSpc>
                <a:spcPct val="100000"/>
              </a:lnSpc>
              <a:defRPr sz="1400" i="0" smtClean="0">
                <a:solidFill>
                  <a:srgbClr val="FFFFFF"/>
                </a:solidFill>
                <a:latin typeface="Times New Roman" pitchFamily="18" charset="0"/>
              </a:defRPr>
            </a:lvl1pPr>
          </a:lstStyle>
          <a:p>
            <a:pPr>
              <a:defRPr/>
            </a:pPr>
            <a:endParaRPr lang="en-US"/>
          </a:p>
        </p:txBody>
      </p:sp>
      <p:sp>
        <p:nvSpPr>
          <p:cNvPr id="8" name="Rectangle 6"/>
          <p:cNvSpPr>
            <a:spLocks noGrp="1" noChangeArrowheads="1"/>
          </p:cNvSpPr>
          <p:nvPr>
            <p:ph type="sldNum" sz="quarter" idx="12"/>
          </p:nvPr>
        </p:nvSpPr>
        <p:spPr bwMode="auto">
          <a:xfrm>
            <a:off x="7199313" y="6148388"/>
            <a:ext cx="1905000" cy="381000"/>
          </a:xfrm>
          <a:prstGeom prst="rect">
            <a:avLst/>
          </a:prstGeom>
          <a:ln>
            <a:miter lim="800000"/>
            <a:headEnd/>
            <a:tailEnd/>
          </a:ln>
        </p:spPr>
        <p:txBody>
          <a:bodyPr vert="horz" wrap="none" lIns="92075" tIns="0" rIns="92075" bIns="0" numCol="1" anchor="b" anchorCtr="0" compatLnSpc="1">
            <a:prstTxWarp prst="textNoShape">
              <a:avLst/>
            </a:prstTxWarp>
          </a:bodyPr>
          <a:lstStyle>
            <a:lvl2pPr lvl="1" algn="r">
              <a:defRPr sz="1400" smtClean="0">
                <a:solidFill>
                  <a:srgbClr val="FFFFFF"/>
                </a:solidFill>
                <a:latin typeface="Times New Roman" pitchFamily="18" charset="0"/>
              </a:defRPr>
            </a:lvl2pPr>
          </a:lstStyle>
          <a:p>
            <a:pPr lvl="1">
              <a:defRPr/>
            </a:pPr>
            <a:fld id="{FFC5E9B2-3A1D-4C88-9F86-B1E9847C4509}" type="slidenum">
              <a:rPr lang="en-US"/>
              <a:pPr lvl="1">
                <a:defRPr/>
              </a:pPr>
              <a:t>‹#›</a:t>
            </a:fld>
            <a:endParaRPr lang="en-US"/>
          </a:p>
        </p:txBody>
      </p:sp>
    </p:spTree>
  </p:cSld>
  <p:clrMapOvr>
    <a:masterClrMapping/>
  </p:clrMapOvr>
  <p:transition>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A759F07-D528-4B60-820B-79E0F7A726C1}"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0624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06243"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07266"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07267" name="Flash Movie" r:id="rId4" imgW="1249200" imgH="1254600" progId="">
              <p:embed/>
            </p:oleObj>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0829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08291"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8" name="Group 3"/>
          <p:cNvGrpSpPr>
            <a:grpSpLocks/>
          </p:cNvGrpSpPr>
          <p:nvPr userDrawn="1"/>
        </p:nvGrpSpPr>
        <p:grpSpPr bwMode="auto">
          <a:xfrm>
            <a:off x="44450" y="5715000"/>
            <a:ext cx="9067800" cy="153988"/>
            <a:chOff x="0" y="3792"/>
            <a:chExt cx="5712" cy="97"/>
          </a:xfrm>
        </p:grpSpPr>
        <p:sp>
          <p:nvSpPr>
            <p:cNvPr id="9"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8"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9" name="Object 2"/>
          <p:cNvGraphicFramePr>
            <a:graphicFrameLocks noChangeAspect="1"/>
          </p:cNvGraphicFramePr>
          <p:nvPr/>
        </p:nvGraphicFramePr>
        <p:xfrm>
          <a:off x="0" y="5484813"/>
          <a:ext cx="1389063" cy="1373187"/>
        </p:xfrm>
        <a:graphic>
          <a:graphicData uri="http://schemas.openxmlformats.org/presentationml/2006/ole">
            <p:oleObj spid="_x0000_s909314" name="Flash Document" r:id="rId3" imgW="1889280" imgH="1868760" progId="">
              <p:embed/>
            </p:oleObj>
          </a:graphicData>
        </a:graphic>
      </p:graphicFrame>
      <p:graphicFrame>
        <p:nvGraphicFramePr>
          <p:cNvPr id="50" name="Object 3"/>
          <p:cNvGraphicFramePr>
            <a:graphicFrameLocks noChangeAspect="1"/>
          </p:cNvGraphicFramePr>
          <p:nvPr/>
        </p:nvGraphicFramePr>
        <p:xfrm>
          <a:off x="7772400" y="5481638"/>
          <a:ext cx="1371600" cy="1376362"/>
        </p:xfrm>
        <a:graphic>
          <a:graphicData uri="http://schemas.openxmlformats.org/presentationml/2006/ole">
            <p:oleObj spid="_x0000_s909315" name="Flash Movie" r:id="rId4" imgW="1249200" imgH="1254600" progId="">
              <p:embed/>
            </p:oleObj>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6"/>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4" name="Group 3"/>
          <p:cNvGrpSpPr>
            <a:grpSpLocks/>
          </p:cNvGrpSpPr>
          <p:nvPr userDrawn="1"/>
        </p:nvGrpSpPr>
        <p:grpSpPr bwMode="auto">
          <a:xfrm>
            <a:off x="44450" y="5715000"/>
            <a:ext cx="9067800" cy="153988"/>
            <a:chOff x="0" y="3792"/>
            <a:chExt cx="5712" cy="97"/>
          </a:xfrm>
        </p:grpSpPr>
        <p:sp>
          <p:nvSpPr>
            <p:cNvPr id="5"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5" name="Object 2"/>
          <p:cNvGraphicFramePr>
            <a:graphicFrameLocks noChangeAspect="1"/>
          </p:cNvGraphicFramePr>
          <p:nvPr/>
        </p:nvGraphicFramePr>
        <p:xfrm>
          <a:off x="0" y="5484813"/>
          <a:ext cx="1389063" cy="1373187"/>
        </p:xfrm>
        <a:graphic>
          <a:graphicData uri="http://schemas.openxmlformats.org/presentationml/2006/ole">
            <p:oleObj spid="_x0000_s910338" name="Flash Document" r:id="rId3" imgW="1889280" imgH="1868760" progId="">
              <p:embed/>
            </p:oleObj>
          </a:graphicData>
        </a:graphic>
      </p:graphicFrame>
      <p:graphicFrame>
        <p:nvGraphicFramePr>
          <p:cNvPr id="46" name="Object 3"/>
          <p:cNvGraphicFramePr>
            <a:graphicFrameLocks noChangeAspect="1"/>
          </p:cNvGraphicFramePr>
          <p:nvPr/>
        </p:nvGraphicFramePr>
        <p:xfrm>
          <a:off x="7772400" y="5481638"/>
          <a:ext cx="1371600" cy="1376362"/>
        </p:xfrm>
        <a:graphic>
          <a:graphicData uri="http://schemas.openxmlformats.org/presentationml/2006/ole">
            <p:oleObj spid="_x0000_s910339"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7" name="Footer Placeholder 2"/>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3" name="Group 3"/>
          <p:cNvGrpSpPr>
            <a:grpSpLocks/>
          </p:cNvGrpSpPr>
          <p:nvPr userDrawn="1"/>
        </p:nvGrpSpPr>
        <p:grpSpPr bwMode="auto">
          <a:xfrm>
            <a:off x="44450" y="5715000"/>
            <a:ext cx="9067800" cy="153988"/>
            <a:chOff x="0" y="3792"/>
            <a:chExt cx="5712" cy="97"/>
          </a:xfrm>
        </p:grpSpPr>
        <p:sp>
          <p:nvSpPr>
            <p:cNvPr id="4"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4" name="Object 2"/>
          <p:cNvGraphicFramePr>
            <a:graphicFrameLocks noChangeAspect="1"/>
          </p:cNvGraphicFramePr>
          <p:nvPr/>
        </p:nvGraphicFramePr>
        <p:xfrm>
          <a:off x="0" y="5484813"/>
          <a:ext cx="1389063" cy="1373187"/>
        </p:xfrm>
        <a:graphic>
          <a:graphicData uri="http://schemas.openxmlformats.org/presentationml/2006/ole">
            <p:oleObj spid="_x0000_s911362" name="Flash Document" r:id="rId3" imgW="1889280" imgH="1868760" progId="">
              <p:embed/>
            </p:oleObj>
          </a:graphicData>
        </a:graphic>
      </p:graphicFrame>
      <p:graphicFrame>
        <p:nvGraphicFramePr>
          <p:cNvPr id="45" name="Object 3"/>
          <p:cNvGraphicFramePr>
            <a:graphicFrameLocks noChangeAspect="1"/>
          </p:cNvGraphicFramePr>
          <p:nvPr/>
        </p:nvGraphicFramePr>
        <p:xfrm>
          <a:off x="7772400" y="5481638"/>
          <a:ext cx="1371600" cy="1376362"/>
        </p:xfrm>
        <a:graphic>
          <a:graphicData uri="http://schemas.openxmlformats.org/presentationml/2006/ole">
            <p:oleObj spid="_x0000_s911363" name="Flash Movie" r:id="rId4" imgW="1249200" imgH="1254600" progId="">
              <p:embed/>
            </p:oleObj>
          </a:graphicData>
        </a:graphic>
      </p:graphicFrame>
      <p:sp>
        <p:nvSpPr>
          <p:cNvPr id="46" name="Footer Placeholder 1"/>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1238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12387" name="Flash Movie" r:id="rId4" imgW="1249200" imgH="1254600" progId="">
              <p:embed/>
            </p:oleObj>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1341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13411" name="Flash Movie" r:id="rId4" imgW="1249200" imgH="1254600" progId="">
              <p:embed/>
            </p:oleObj>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14434"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14435"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15458"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15459" name="Flash Movie" r:id="rId4" imgW="1249200" imgH="1254600" progId="">
              <p:embed/>
            </p:oleObj>
          </a:graphicData>
        </a:graphic>
      </p:graphicFrame>
      <p:sp>
        <p:nvSpPr>
          <p:cNvPr id="2" name="Vertical Title 1"/>
          <p:cNvSpPr>
            <a:spLocks noGrp="1"/>
          </p:cNvSpPr>
          <p:nvPr>
            <p:ph type="title" orient="vert"/>
          </p:nvPr>
        </p:nvSpPr>
        <p:spPr>
          <a:xfrm>
            <a:off x="6594475" y="381000"/>
            <a:ext cx="20193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81000"/>
            <a:ext cx="5908675"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4EEC661-513C-4DAD-B14B-8AC598494B3A}"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1648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16483"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371600"/>
            <a:ext cx="7772400" cy="4114800"/>
          </a:xfrm>
        </p:spPr>
        <p:txBody>
          <a:bodyPr/>
          <a:lstStyle/>
          <a:p>
            <a:pPr lvl="0"/>
            <a:endParaRPr lang="en-US" noProof="0" smtClean="0"/>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1750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17507"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3810000" cy="4114800"/>
          </a:xfrm>
        </p:spPr>
        <p:txBody>
          <a:bodyPr/>
          <a:lstStyle/>
          <a:p>
            <a:pPr lvl="0"/>
            <a:endParaRPr lang="en-US" noProof="0" smtClean="0"/>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1853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18531"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7" name="Group 3"/>
          <p:cNvGrpSpPr>
            <a:grpSpLocks/>
          </p:cNvGrpSpPr>
          <p:nvPr userDrawn="1"/>
        </p:nvGrpSpPr>
        <p:grpSpPr bwMode="auto">
          <a:xfrm>
            <a:off x="44450" y="5715000"/>
            <a:ext cx="9067800" cy="153988"/>
            <a:chOff x="0" y="3792"/>
            <a:chExt cx="5712" cy="97"/>
          </a:xfrm>
        </p:grpSpPr>
        <p:sp>
          <p:nvSpPr>
            <p:cNvPr id="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8" name="Object 2"/>
          <p:cNvGraphicFramePr>
            <a:graphicFrameLocks noChangeAspect="1"/>
          </p:cNvGraphicFramePr>
          <p:nvPr/>
        </p:nvGraphicFramePr>
        <p:xfrm>
          <a:off x="0" y="5484813"/>
          <a:ext cx="1389063" cy="1373187"/>
        </p:xfrm>
        <a:graphic>
          <a:graphicData uri="http://schemas.openxmlformats.org/presentationml/2006/ole">
            <p:oleObj spid="_x0000_s919554" name="Flash Document" r:id="rId3" imgW="1889280" imgH="1868760" progId="">
              <p:embed/>
            </p:oleObj>
          </a:graphicData>
        </a:graphic>
      </p:graphicFrame>
      <p:graphicFrame>
        <p:nvGraphicFramePr>
          <p:cNvPr id="49" name="Object 3"/>
          <p:cNvGraphicFramePr>
            <a:graphicFrameLocks noChangeAspect="1"/>
          </p:cNvGraphicFramePr>
          <p:nvPr/>
        </p:nvGraphicFramePr>
        <p:xfrm>
          <a:off x="7772400" y="5481638"/>
          <a:ext cx="1371600" cy="1376362"/>
        </p:xfrm>
        <a:graphic>
          <a:graphicData uri="http://schemas.openxmlformats.org/presentationml/2006/ole">
            <p:oleObj spid="_x0000_s919555"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0" name="Footer Placeholder 5"/>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0"/>
          <a:ext cx="1889125" cy="1868488"/>
        </p:xfrm>
        <a:graphic>
          <a:graphicData uri="http://schemas.openxmlformats.org/presentationml/2006/ole">
            <p:oleObj spid="_x0000_s951298" name="Flash Document" r:id="rId3" imgW="1889280" imgH="1868760" progId="">
              <p:embed/>
            </p:oleObj>
          </a:graphicData>
        </a:graphic>
      </p:graphicFrame>
      <p:graphicFrame>
        <p:nvGraphicFramePr>
          <p:cNvPr id="5" name="Object 3"/>
          <p:cNvGraphicFramePr>
            <a:graphicFrameLocks noChangeAspect="1"/>
          </p:cNvGraphicFramePr>
          <p:nvPr/>
        </p:nvGraphicFramePr>
        <p:xfrm>
          <a:off x="7288213" y="0"/>
          <a:ext cx="1855787" cy="1862138"/>
        </p:xfrm>
        <a:graphic>
          <a:graphicData uri="http://schemas.openxmlformats.org/presentationml/2006/ole">
            <p:oleObj spid="_x0000_s951299" name="Flash Movie" r:id="rId4" imgW="1249200" imgH="1254600" progId="">
              <p:embed/>
            </p:oleObj>
          </a:graphicData>
        </a:graphic>
      </p:graphicFrame>
      <p:sp>
        <p:nvSpPr>
          <p:cNvPr id="273410" name="Rectangle 2"/>
          <p:cNvSpPr>
            <a:spLocks noGrp="1" noChangeArrowheads="1"/>
          </p:cNvSpPr>
          <p:nvPr>
            <p:ph type="ctrTitle" sz="quarter"/>
          </p:nvPr>
        </p:nvSpPr>
        <p:spPr>
          <a:xfrm>
            <a:off x="838200" y="2286000"/>
            <a:ext cx="7772400" cy="1143000"/>
          </a:xfrm>
        </p:spPr>
        <p:txBody>
          <a:bodyPr anchor="b"/>
          <a:lstStyle>
            <a:lvl1pPr algn="ctr">
              <a:defRPr/>
            </a:lvl1pPr>
          </a:lstStyle>
          <a:p>
            <a:r>
              <a:rPr lang="en-US"/>
              <a:t>Click to edit Master title style</a:t>
            </a:r>
          </a:p>
        </p:txBody>
      </p:sp>
      <p:sp>
        <p:nvSpPr>
          <p:cNvPr id="273411" name="Rectangle 3"/>
          <p:cNvSpPr>
            <a:spLocks noGrp="1" noChangeArrowheads="1"/>
          </p:cNvSpPr>
          <p:nvPr>
            <p:ph type="subTitle" sz="quarter" idx="1"/>
          </p:nvPr>
        </p:nvSpPr>
        <p:spPr>
          <a:xfrm>
            <a:off x="1828800" y="3962400"/>
            <a:ext cx="5638800" cy="1038225"/>
          </a:xfrm>
        </p:spPr>
        <p:txBody>
          <a:bodyPr lIns="92075" rIns="92075"/>
          <a:lstStyle>
            <a:lvl1pPr marL="0" indent="0" algn="ctr">
              <a:lnSpc>
                <a:spcPct val="70000"/>
              </a:lnSpc>
              <a:buFont typeface="Wingdings" pitchFamily="2" charset="2"/>
              <a:buNone/>
              <a:defRPr/>
            </a:lvl1pPr>
          </a:lstStyle>
          <a:p>
            <a:r>
              <a:rPr lang="en-US"/>
              <a:t>Click to edit Master subtitle style</a:t>
            </a:r>
          </a:p>
        </p:txBody>
      </p:sp>
      <p:sp>
        <p:nvSpPr>
          <p:cNvPr id="6" name="Rectangle 4"/>
          <p:cNvSpPr>
            <a:spLocks noGrp="1" noChangeArrowheads="1"/>
          </p:cNvSpPr>
          <p:nvPr>
            <p:ph type="dt" sz="quarter" idx="10"/>
          </p:nvPr>
        </p:nvSpPr>
        <p:spPr bwMode="auto">
          <a:xfrm>
            <a:off x="7215188" y="6442075"/>
            <a:ext cx="1905000" cy="3810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itchFamily="18" charset="0"/>
              </a:defRPr>
            </a:lvl1pPr>
          </a:lstStyle>
          <a:p>
            <a:pPr>
              <a:defRPr/>
            </a:pPr>
            <a:r>
              <a:rPr lang="en-US"/>
              <a:t>11/12/2010</a:t>
            </a:r>
          </a:p>
        </p:txBody>
      </p:sp>
      <p:sp>
        <p:nvSpPr>
          <p:cNvPr id="7" name="Rectangle 5"/>
          <p:cNvSpPr>
            <a:spLocks noGrp="1" noChangeArrowheads="1"/>
          </p:cNvSpPr>
          <p:nvPr>
            <p:ph type="ftr" sz="quarter" idx="11"/>
          </p:nvPr>
        </p:nvSpPr>
        <p:spPr>
          <a:xfrm>
            <a:off x="1295400" y="6365875"/>
            <a:ext cx="4267200" cy="457200"/>
          </a:xfrm>
        </p:spPr>
        <p:txBody>
          <a:bodyPr/>
          <a:lstStyle>
            <a:lvl1pPr algn="l">
              <a:lnSpc>
                <a:spcPct val="100000"/>
              </a:lnSpc>
              <a:defRPr sz="1400" i="0" smtClean="0">
                <a:solidFill>
                  <a:srgbClr val="FFFFFF"/>
                </a:solidFill>
                <a:latin typeface="Times New Roman" pitchFamily="18" charset="0"/>
              </a:defRPr>
            </a:lvl1pPr>
          </a:lstStyle>
          <a:p>
            <a:pPr>
              <a:defRPr/>
            </a:pPr>
            <a:endParaRPr lang="en-US"/>
          </a:p>
        </p:txBody>
      </p:sp>
      <p:sp>
        <p:nvSpPr>
          <p:cNvPr id="8" name="Rectangle 6"/>
          <p:cNvSpPr>
            <a:spLocks noGrp="1" noChangeArrowheads="1"/>
          </p:cNvSpPr>
          <p:nvPr>
            <p:ph type="sldNum" sz="quarter" idx="12"/>
          </p:nvPr>
        </p:nvSpPr>
        <p:spPr bwMode="auto">
          <a:xfrm>
            <a:off x="7199313" y="6148388"/>
            <a:ext cx="1905000" cy="381000"/>
          </a:xfrm>
          <a:prstGeom prst="rect">
            <a:avLst/>
          </a:prstGeom>
          <a:ln>
            <a:miter lim="800000"/>
            <a:headEnd/>
            <a:tailEnd/>
          </a:ln>
        </p:spPr>
        <p:txBody>
          <a:bodyPr vert="horz" wrap="none" lIns="92075" tIns="0" rIns="92075" bIns="0" numCol="1" anchor="b" anchorCtr="0" compatLnSpc="1">
            <a:prstTxWarp prst="textNoShape">
              <a:avLst/>
            </a:prstTxWarp>
          </a:bodyPr>
          <a:lstStyle>
            <a:lvl2pPr lvl="1" algn="r">
              <a:defRPr sz="1400" smtClean="0">
                <a:solidFill>
                  <a:srgbClr val="FFFFFF"/>
                </a:solidFill>
                <a:latin typeface="Times New Roman" pitchFamily="18" charset="0"/>
              </a:defRPr>
            </a:lvl2pPr>
          </a:lstStyle>
          <a:p>
            <a:pPr lvl="1">
              <a:defRPr/>
            </a:pPr>
            <a:fld id="{FDF0FBEA-F3AC-48DA-8E9A-55B2A14304B6}" type="slidenum">
              <a:rPr lang="en-US"/>
              <a:pPr lvl="1">
                <a:defRPr/>
              </a:pPr>
              <a:t>‹#›</a:t>
            </a:fld>
            <a:endParaRPr lang="en-US"/>
          </a:p>
        </p:txBody>
      </p:sp>
    </p:spTree>
  </p:cSld>
  <p:clrMapOvr>
    <a:masterClrMapping/>
  </p:clrMapOvr>
  <p:transition>
    <p:blinds/>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5232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52323"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53346"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53347" name="Flash Movie" r:id="rId4" imgW="1249200" imgH="1254600" progId="">
              <p:embed/>
            </p:oleObj>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5437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54371"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8" name="Group 3"/>
          <p:cNvGrpSpPr>
            <a:grpSpLocks/>
          </p:cNvGrpSpPr>
          <p:nvPr userDrawn="1"/>
        </p:nvGrpSpPr>
        <p:grpSpPr bwMode="auto">
          <a:xfrm>
            <a:off x="44450" y="5715000"/>
            <a:ext cx="9067800" cy="153988"/>
            <a:chOff x="0" y="3792"/>
            <a:chExt cx="5712" cy="97"/>
          </a:xfrm>
        </p:grpSpPr>
        <p:sp>
          <p:nvSpPr>
            <p:cNvPr id="9"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8"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9" name="Object 2"/>
          <p:cNvGraphicFramePr>
            <a:graphicFrameLocks noChangeAspect="1"/>
          </p:cNvGraphicFramePr>
          <p:nvPr/>
        </p:nvGraphicFramePr>
        <p:xfrm>
          <a:off x="0" y="5484813"/>
          <a:ext cx="1389063" cy="1373187"/>
        </p:xfrm>
        <a:graphic>
          <a:graphicData uri="http://schemas.openxmlformats.org/presentationml/2006/ole">
            <p:oleObj spid="_x0000_s955394" name="Flash Document" r:id="rId3" imgW="1889280" imgH="1868760" progId="">
              <p:embed/>
            </p:oleObj>
          </a:graphicData>
        </a:graphic>
      </p:graphicFrame>
      <p:graphicFrame>
        <p:nvGraphicFramePr>
          <p:cNvPr id="50" name="Object 3"/>
          <p:cNvGraphicFramePr>
            <a:graphicFrameLocks noChangeAspect="1"/>
          </p:cNvGraphicFramePr>
          <p:nvPr/>
        </p:nvGraphicFramePr>
        <p:xfrm>
          <a:off x="7772400" y="5481638"/>
          <a:ext cx="1371600" cy="1376362"/>
        </p:xfrm>
        <a:graphic>
          <a:graphicData uri="http://schemas.openxmlformats.org/presentationml/2006/ole">
            <p:oleObj spid="_x0000_s955395" name="Flash Movie" r:id="rId4" imgW="1249200" imgH="1254600" progId="">
              <p:embed/>
            </p:oleObj>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6"/>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4" name="Group 3"/>
          <p:cNvGrpSpPr>
            <a:grpSpLocks/>
          </p:cNvGrpSpPr>
          <p:nvPr userDrawn="1"/>
        </p:nvGrpSpPr>
        <p:grpSpPr bwMode="auto">
          <a:xfrm>
            <a:off x="44450" y="5715000"/>
            <a:ext cx="9067800" cy="153988"/>
            <a:chOff x="0" y="3792"/>
            <a:chExt cx="5712" cy="97"/>
          </a:xfrm>
        </p:grpSpPr>
        <p:sp>
          <p:nvSpPr>
            <p:cNvPr id="5"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5" name="Object 2"/>
          <p:cNvGraphicFramePr>
            <a:graphicFrameLocks noChangeAspect="1"/>
          </p:cNvGraphicFramePr>
          <p:nvPr/>
        </p:nvGraphicFramePr>
        <p:xfrm>
          <a:off x="0" y="5484813"/>
          <a:ext cx="1389063" cy="1373187"/>
        </p:xfrm>
        <a:graphic>
          <a:graphicData uri="http://schemas.openxmlformats.org/presentationml/2006/ole">
            <p:oleObj spid="_x0000_s956418" name="Flash Document" r:id="rId3" imgW="1889280" imgH="1868760" progId="">
              <p:embed/>
            </p:oleObj>
          </a:graphicData>
        </a:graphic>
      </p:graphicFrame>
      <p:graphicFrame>
        <p:nvGraphicFramePr>
          <p:cNvPr id="46" name="Object 3"/>
          <p:cNvGraphicFramePr>
            <a:graphicFrameLocks noChangeAspect="1"/>
          </p:cNvGraphicFramePr>
          <p:nvPr/>
        </p:nvGraphicFramePr>
        <p:xfrm>
          <a:off x="7772400" y="5481638"/>
          <a:ext cx="1371600" cy="1376362"/>
        </p:xfrm>
        <a:graphic>
          <a:graphicData uri="http://schemas.openxmlformats.org/presentationml/2006/ole">
            <p:oleObj spid="_x0000_s956419"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7" name="Footer Placeholder 2"/>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FD4045-8BBE-4B5C-A420-D89CF90B331D}"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3" name="Group 3"/>
          <p:cNvGrpSpPr>
            <a:grpSpLocks/>
          </p:cNvGrpSpPr>
          <p:nvPr userDrawn="1"/>
        </p:nvGrpSpPr>
        <p:grpSpPr bwMode="auto">
          <a:xfrm>
            <a:off x="44450" y="5715000"/>
            <a:ext cx="9067800" cy="153988"/>
            <a:chOff x="0" y="3792"/>
            <a:chExt cx="5712" cy="97"/>
          </a:xfrm>
        </p:grpSpPr>
        <p:sp>
          <p:nvSpPr>
            <p:cNvPr id="4"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4" name="Object 2"/>
          <p:cNvGraphicFramePr>
            <a:graphicFrameLocks noChangeAspect="1"/>
          </p:cNvGraphicFramePr>
          <p:nvPr/>
        </p:nvGraphicFramePr>
        <p:xfrm>
          <a:off x="0" y="5484813"/>
          <a:ext cx="1389063" cy="1373187"/>
        </p:xfrm>
        <a:graphic>
          <a:graphicData uri="http://schemas.openxmlformats.org/presentationml/2006/ole">
            <p:oleObj spid="_x0000_s957442" name="Flash Document" r:id="rId3" imgW="1889280" imgH="1868760" progId="">
              <p:embed/>
            </p:oleObj>
          </a:graphicData>
        </a:graphic>
      </p:graphicFrame>
      <p:graphicFrame>
        <p:nvGraphicFramePr>
          <p:cNvPr id="45" name="Object 3"/>
          <p:cNvGraphicFramePr>
            <a:graphicFrameLocks noChangeAspect="1"/>
          </p:cNvGraphicFramePr>
          <p:nvPr/>
        </p:nvGraphicFramePr>
        <p:xfrm>
          <a:off x="7772400" y="5481638"/>
          <a:ext cx="1371600" cy="1376362"/>
        </p:xfrm>
        <a:graphic>
          <a:graphicData uri="http://schemas.openxmlformats.org/presentationml/2006/ole">
            <p:oleObj spid="_x0000_s957443" name="Flash Movie" r:id="rId4" imgW="1249200" imgH="1254600" progId="">
              <p:embed/>
            </p:oleObj>
          </a:graphicData>
        </a:graphic>
      </p:graphicFrame>
      <p:sp>
        <p:nvSpPr>
          <p:cNvPr id="46" name="Footer Placeholder 1"/>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5846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58467" name="Flash Movie" r:id="rId4" imgW="1249200" imgH="1254600" progId="">
              <p:embed/>
            </p:oleObj>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5949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59491" name="Flash Movie" r:id="rId4" imgW="1249200" imgH="1254600" progId="">
              <p:embed/>
            </p:oleObj>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60514"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60515"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61538"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61539" name="Flash Movie" r:id="rId4" imgW="1249200" imgH="1254600" progId="">
              <p:embed/>
            </p:oleObj>
          </a:graphicData>
        </a:graphic>
      </p:graphicFrame>
      <p:sp>
        <p:nvSpPr>
          <p:cNvPr id="2" name="Vertical Title 1"/>
          <p:cNvSpPr>
            <a:spLocks noGrp="1"/>
          </p:cNvSpPr>
          <p:nvPr>
            <p:ph type="title" orient="vert"/>
          </p:nvPr>
        </p:nvSpPr>
        <p:spPr>
          <a:xfrm>
            <a:off x="6594475" y="381000"/>
            <a:ext cx="20193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81000"/>
            <a:ext cx="5908675"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96256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962563"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371600"/>
            <a:ext cx="7772400" cy="4114800"/>
          </a:xfrm>
        </p:spPr>
        <p:txBody>
          <a:bodyPr/>
          <a:lstStyle/>
          <a:p>
            <a:pPr lvl="0"/>
            <a:endParaRPr lang="en-US" noProof="0" smtClean="0"/>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6358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63587"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3810000" cy="4114800"/>
          </a:xfrm>
        </p:spPr>
        <p:txBody>
          <a:bodyPr/>
          <a:lstStyle/>
          <a:p>
            <a:pPr lvl="0"/>
            <a:endParaRPr lang="en-US" noProof="0" smtClean="0"/>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96461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964611"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7" name="Group 3"/>
          <p:cNvGrpSpPr>
            <a:grpSpLocks/>
          </p:cNvGrpSpPr>
          <p:nvPr userDrawn="1"/>
        </p:nvGrpSpPr>
        <p:grpSpPr bwMode="auto">
          <a:xfrm>
            <a:off x="44450" y="5715000"/>
            <a:ext cx="9067800" cy="153988"/>
            <a:chOff x="0" y="3792"/>
            <a:chExt cx="5712" cy="97"/>
          </a:xfrm>
        </p:grpSpPr>
        <p:sp>
          <p:nvSpPr>
            <p:cNvPr id="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8" name="Object 2"/>
          <p:cNvGraphicFramePr>
            <a:graphicFrameLocks noChangeAspect="1"/>
          </p:cNvGraphicFramePr>
          <p:nvPr/>
        </p:nvGraphicFramePr>
        <p:xfrm>
          <a:off x="0" y="5484813"/>
          <a:ext cx="1389063" cy="1373187"/>
        </p:xfrm>
        <a:graphic>
          <a:graphicData uri="http://schemas.openxmlformats.org/presentationml/2006/ole">
            <p:oleObj spid="_x0000_s965634" name="Flash Document" r:id="rId3" imgW="1889280" imgH="1868760" progId="">
              <p:embed/>
            </p:oleObj>
          </a:graphicData>
        </a:graphic>
      </p:graphicFrame>
      <p:graphicFrame>
        <p:nvGraphicFramePr>
          <p:cNvPr id="49" name="Object 3"/>
          <p:cNvGraphicFramePr>
            <a:graphicFrameLocks noChangeAspect="1"/>
          </p:cNvGraphicFramePr>
          <p:nvPr/>
        </p:nvGraphicFramePr>
        <p:xfrm>
          <a:off x="7772400" y="5481638"/>
          <a:ext cx="1371600" cy="1376362"/>
        </p:xfrm>
        <a:graphic>
          <a:graphicData uri="http://schemas.openxmlformats.org/presentationml/2006/ole">
            <p:oleObj spid="_x0000_s965635"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0" name="Footer Placeholder 5"/>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0"/>
          <a:ext cx="1889125" cy="1868488"/>
        </p:xfrm>
        <a:graphic>
          <a:graphicData uri="http://schemas.openxmlformats.org/presentationml/2006/ole">
            <p:oleObj spid="_x0000_s1012738" name="Flash Document" r:id="rId3" imgW="1889280" imgH="1868760" progId="">
              <p:embed/>
            </p:oleObj>
          </a:graphicData>
        </a:graphic>
      </p:graphicFrame>
      <p:graphicFrame>
        <p:nvGraphicFramePr>
          <p:cNvPr id="5" name="Object 3"/>
          <p:cNvGraphicFramePr>
            <a:graphicFrameLocks noChangeAspect="1"/>
          </p:cNvGraphicFramePr>
          <p:nvPr/>
        </p:nvGraphicFramePr>
        <p:xfrm>
          <a:off x="7288213" y="0"/>
          <a:ext cx="1855787" cy="1862138"/>
        </p:xfrm>
        <a:graphic>
          <a:graphicData uri="http://schemas.openxmlformats.org/presentationml/2006/ole">
            <p:oleObj spid="_x0000_s1012739" name="Flash Movie" r:id="rId4" imgW="1249200" imgH="1254600" progId="">
              <p:embed/>
            </p:oleObj>
          </a:graphicData>
        </a:graphic>
      </p:graphicFrame>
      <p:sp>
        <p:nvSpPr>
          <p:cNvPr id="273410" name="Rectangle 2"/>
          <p:cNvSpPr>
            <a:spLocks noGrp="1" noChangeArrowheads="1"/>
          </p:cNvSpPr>
          <p:nvPr>
            <p:ph type="ctrTitle" sz="quarter"/>
          </p:nvPr>
        </p:nvSpPr>
        <p:spPr>
          <a:xfrm>
            <a:off x="838200" y="2286000"/>
            <a:ext cx="7772400" cy="1143000"/>
          </a:xfrm>
        </p:spPr>
        <p:txBody>
          <a:bodyPr anchor="b"/>
          <a:lstStyle>
            <a:lvl1pPr algn="ctr">
              <a:defRPr/>
            </a:lvl1pPr>
          </a:lstStyle>
          <a:p>
            <a:r>
              <a:rPr lang="en-US"/>
              <a:t>Click to edit Master title style</a:t>
            </a:r>
          </a:p>
        </p:txBody>
      </p:sp>
      <p:sp>
        <p:nvSpPr>
          <p:cNvPr id="273411" name="Rectangle 3"/>
          <p:cNvSpPr>
            <a:spLocks noGrp="1" noChangeArrowheads="1"/>
          </p:cNvSpPr>
          <p:nvPr>
            <p:ph type="subTitle" sz="quarter" idx="1"/>
          </p:nvPr>
        </p:nvSpPr>
        <p:spPr>
          <a:xfrm>
            <a:off x="1828800" y="3962400"/>
            <a:ext cx="5638800" cy="1038225"/>
          </a:xfrm>
        </p:spPr>
        <p:txBody>
          <a:bodyPr lIns="92075" rIns="92075"/>
          <a:lstStyle>
            <a:lvl1pPr marL="0" indent="0" algn="ctr">
              <a:lnSpc>
                <a:spcPct val="70000"/>
              </a:lnSpc>
              <a:buFont typeface="Wingdings" pitchFamily="2" charset="2"/>
              <a:buNone/>
              <a:defRPr/>
            </a:lvl1pPr>
          </a:lstStyle>
          <a:p>
            <a:r>
              <a:rPr lang="en-US"/>
              <a:t>Click to edit Master subtitle style</a:t>
            </a:r>
          </a:p>
        </p:txBody>
      </p:sp>
      <p:sp>
        <p:nvSpPr>
          <p:cNvPr id="6" name="Rectangle 4"/>
          <p:cNvSpPr>
            <a:spLocks noGrp="1" noChangeArrowheads="1"/>
          </p:cNvSpPr>
          <p:nvPr>
            <p:ph type="dt" sz="quarter" idx="10"/>
          </p:nvPr>
        </p:nvSpPr>
        <p:spPr bwMode="auto">
          <a:xfrm>
            <a:off x="7215188" y="6442075"/>
            <a:ext cx="1905000" cy="3810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itchFamily="18" charset="0"/>
              </a:defRPr>
            </a:lvl1pPr>
          </a:lstStyle>
          <a:p>
            <a:pPr>
              <a:defRPr/>
            </a:pPr>
            <a:r>
              <a:rPr lang="en-US"/>
              <a:t>11/12/2010</a:t>
            </a:r>
          </a:p>
        </p:txBody>
      </p:sp>
      <p:sp>
        <p:nvSpPr>
          <p:cNvPr id="7" name="Rectangle 5"/>
          <p:cNvSpPr>
            <a:spLocks noGrp="1" noChangeArrowheads="1"/>
          </p:cNvSpPr>
          <p:nvPr>
            <p:ph type="ftr" sz="quarter" idx="11"/>
          </p:nvPr>
        </p:nvSpPr>
        <p:spPr>
          <a:xfrm>
            <a:off x="1295400" y="6365875"/>
            <a:ext cx="4267200" cy="457200"/>
          </a:xfrm>
        </p:spPr>
        <p:txBody>
          <a:bodyPr/>
          <a:lstStyle>
            <a:lvl1pPr algn="l">
              <a:lnSpc>
                <a:spcPct val="100000"/>
              </a:lnSpc>
              <a:defRPr sz="1400" i="0" smtClean="0">
                <a:solidFill>
                  <a:srgbClr val="FFFFFF"/>
                </a:solidFill>
                <a:latin typeface="Times New Roman" pitchFamily="18" charset="0"/>
              </a:defRPr>
            </a:lvl1pPr>
          </a:lstStyle>
          <a:p>
            <a:pPr>
              <a:defRPr/>
            </a:pPr>
            <a:endParaRPr lang="en-US"/>
          </a:p>
        </p:txBody>
      </p:sp>
      <p:sp>
        <p:nvSpPr>
          <p:cNvPr id="8" name="Rectangle 6"/>
          <p:cNvSpPr>
            <a:spLocks noGrp="1" noChangeArrowheads="1"/>
          </p:cNvSpPr>
          <p:nvPr>
            <p:ph type="sldNum" sz="quarter" idx="12"/>
          </p:nvPr>
        </p:nvSpPr>
        <p:spPr bwMode="auto">
          <a:xfrm>
            <a:off x="7199313" y="6148388"/>
            <a:ext cx="1905000" cy="381000"/>
          </a:xfrm>
          <a:prstGeom prst="rect">
            <a:avLst/>
          </a:prstGeom>
          <a:ln>
            <a:miter lim="800000"/>
            <a:headEnd/>
            <a:tailEnd/>
          </a:ln>
        </p:spPr>
        <p:txBody>
          <a:bodyPr vert="horz" wrap="none" lIns="92075" tIns="0" rIns="92075" bIns="0" numCol="1" anchor="b" anchorCtr="0" compatLnSpc="1">
            <a:prstTxWarp prst="textNoShape">
              <a:avLst/>
            </a:prstTxWarp>
          </a:bodyPr>
          <a:lstStyle>
            <a:lvl2pPr lvl="1" algn="r">
              <a:defRPr sz="1400" smtClean="0">
                <a:solidFill>
                  <a:srgbClr val="FFFFFF"/>
                </a:solidFill>
                <a:latin typeface="Times New Roman" pitchFamily="18" charset="0"/>
              </a:defRPr>
            </a:lvl2pPr>
          </a:lstStyle>
          <a:p>
            <a:pPr lvl="1">
              <a:defRPr/>
            </a:pPr>
            <a:fld id="{9DFE8E74-6D28-4A56-B6C3-FD34BD2DA6BE}" type="slidenum">
              <a:rPr lang="en-US"/>
              <a:pPr lvl="1">
                <a:defRPr/>
              </a:pPr>
              <a:t>‹#›</a:t>
            </a:fld>
            <a:endParaRPr lang="en-US"/>
          </a:p>
        </p:txBody>
      </p:sp>
    </p:spTree>
  </p:cSld>
  <p:clrMapOvr>
    <a:masterClrMapping/>
  </p:clrMapOvr>
  <p:transition>
    <p:blind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1A2D4-64D7-4F25-A364-F7EEEDFD1393}"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1376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13763"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14786"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14787" name="Flash Movie" r:id="rId4" imgW="1249200" imgH="1254600" progId="">
              <p:embed/>
            </p:oleObj>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1581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15811"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8" name="Group 3"/>
          <p:cNvGrpSpPr>
            <a:grpSpLocks/>
          </p:cNvGrpSpPr>
          <p:nvPr userDrawn="1"/>
        </p:nvGrpSpPr>
        <p:grpSpPr bwMode="auto">
          <a:xfrm>
            <a:off x="44450" y="5715000"/>
            <a:ext cx="9067800" cy="153988"/>
            <a:chOff x="0" y="3792"/>
            <a:chExt cx="5712" cy="97"/>
          </a:xfrm>
        </p:grpSpPr>
        <p:sp>
          <p:nvSpPr>
            <p:cNvPr id="9"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8"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9" name="Object 2"/>
          <p:cNvGraphicFramePr>
            <a:graphicFrameLocks noChangeAspect="1"/>
          </p:cNvGraphicFramePr>
          <p:nvPr/>
        </p:nvGraphicFramePr>
        <p:xfrm>
          <a:off x="0" y="5484813"/>
          <a:ext cx="1389063" cy="1373187"/>
        </p:xfrm>
        <a:graphic>
          <a:graphicData uri="http://schemas.openxmlformats.org/presentationml/2006/ole">
            <p:oleObj spid="_x0000_s1016834" name="Flash Document" r:id="rId3" imgW="1889280" imgH="1868760" progId="">
              <p:embed/>
            </p:oleObj>
          </a:graphicData>
        </a:graphic>
      </p:graphicFrame>
      <p:graphicFrame>
        <p:nvGraphicFramePr>
          <p:cNvPr id="50" name="Object 3"/>
          <p:cNvGraphicFramePr>
            <a:graphicFrameLocks noChangeAspect="1"/>
          </p:cNvGraphicFramePr>
          <p:nvPr/>
        </p:nvGraphicFramePr>
        <p:xfrm>
          <a:off x="7772400" y="5481638"/>
          <a:ext cx="1371600" cy="1376362"/>
        </p:xfrm>
        <a:graphic>
          <a:graphicData uri="http://schemas.openxmlformats.org/presentationml/2006/ole">
            <p:oleObj spid="_x0000_s1016835" name="Flash Movie" r:id="rId4" imgW="1249200" imgH="1254600" progId="">
              <p:embed/>
            </p:oleObj>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6"/>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4" name="Group 3"/>
          <p:cNvGrpSpPr>
            <a:grpSpLocks/>
          </p:cNvGrpSpPr>
          <p:nvPr userDrawn="1"/>
        </p:nvGrpSpPr>
        <p:grpSpPr bwMode="auto">
          <a:xfrm>
            <a:off x="44450" y="5715000"/>
            <a:ext cx="9067800" cy="153988"/>
            <a:chOff x="0" y="3792"/>
            <a:chExt cx="5712" cy="97"/>
          </a:xfrm>
        </p:grpSpPr>
        <p:sp>
          <p:nvSpPr>
            <p:cNvPr id="5"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5" name="Object 2"/>
          <p:cNvGraphicFramePr>
            <a:graphicFrameLocks noChangeAspect="1"/>
          </p:cNvGraphicFramePr>
          <p:nvPr/>
        </p:nvGraphicFramePr>
        <p:xfrm>
          <a:off x="0" y="5484813"/>
          <a:ext cx="1389063" cy="1373187"/>
        </p:xfrm>
        <a:graphic>
          <a:graphicData uri="http://schemas.openxmlformats.org/presentationml/2006/ole">
            <p:oleObj spid="_x0000_s1017858" name="Flash Document" r:id="rId3" imgW="1889280" imgH="1868760" progId="">
              <p:embed/>
            </p:oleObj>
          </a:graphicData>
        </a:graphic>
      </p:graphicFrame>
      <p:graphicFrame>
        <p:nvGraphicFramePr>
          <p:cNvPr id="46" name="Object 3"/>
          <p:cNvGraphicFramePr>
            <a:graphicFrameLocks noChangeAspect="1"/>
          </p:cNvGraphicFramePr>
          <p:nvPr/>
        </p:nvGraphicFramePr>
        <p:xfrm>
          <a:off x="7772400" y="5481638"/>
          <a:ext cx="1371600" cy="1376362"/>
        </p:xfrm>
        <a:graphic>
          <a:graphicData uri="http://schemas.openxmlformats.org/presentationml/2006/ole">
            <p:oleObj spid="_x0000_s1017859"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7" name="Footer Placeholder 2"/>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3" name="Group 3"/>
          <p:cNvGrpSpPr>
            <a:grpSpLocks/>
          </p:cNvGrpSpPr>
          <p:nvPr userDrawn="1"/>
        </p:nvGrpSpPr>
        <p:grpSpPr bwMode="auto">
          <a:xfrm>
            <a:off x="44450" y="5715000"/>
            <a:ext cx="9067800" cy="153988"/>
            <a:chOff x="0" y="3792"/>
            <a:chExt cx="5712" cy="97"/>
          </a:xfrm>
        </p:grpSpPr>
        <p:sp>
          <p:nvSpPr>
            <p:cNvPr id="4"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4" name="Object 2"/>
          <p:cNvGraphicFramePr>
            <a:graphicFrameLocks noChangeAspect="1"/>
          </p:cNvGraphicFramePr>
          <p:nvPr/>
        </p:nvGraphicFramePr>
        <p:xfrm>
          <a:off x="0" y="5484813"/>
          <a:ext cx="1389063" cy="1373187"/>
        </p:xfrm>
        <a:graphic>
          <a:graphicData uri="http://schemas.openxmlformats.org/presentationml/2006/ole">
            <p:oleObj spid="_x0000_s1018882" name="Flash Document" r:id="rId3" imgW="1889280" imgH="1868760" progId="">
              <p:embed/>
            </p:oleObj>
          </a:graphicData>
        </a:graphic>
      </p:graphicFrame>
      <p:graphicFrame>
        <p:nvGraphicFramePr>
          <p:cNvPr id="45" name="Object 3"/>
          <p:cNvGraphicFramePr>
            <a:graphicFrameLocks noChangeAspect="1"/>
          </p:cNvGraphicFramePr>
          <p:nvPr/>
        </p:nvGraphicFramePr>
        <p:xfrm>
          <a:off x="7772400" y="5481638"/>
          <a:ext cx="1371600" cy="1376362"/>
        </p:xfrm>
        <a:graphic>
          <a:graphicData uri="http://schemas.openxmlformats.org/presentationml/2006/ole">
            <p:oleObj spid="_x0000_s1018883" name="Flash Movie" r:id="rId4" imgW="1249200" imgH="1254600" progId="">
              <p:embed/>
            </p:oleObj>
          </a:graphicData>
        </a:graphic>
      </p:graphicFrame>
      <p:sp>
        <p:nvSpPr>
          <p:cNvPr id="46" name="Footer Placeholder 1"/>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1990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19907" name="Flash Movie" r:id="rId4" imgW="1249200" imgH="1254600" progId="">
              <p:embed/>
            </p:oleObj>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2093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20931" name="Flash Movie" r:id="rId4" imgW="1249200" imgH="1254600" progId="">
              <p:embed/>
            </p:oleObj>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21954"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21955"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22978"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22979" name="Flash Movie" r:id="rId4" imgW="1249200" imgH="1254600" progId="">
              <p:embed/>
            </p:oleObj>
          </a:graphicData>
        </a:graphic>
      </p:graphicFrame>
      <p:sp>
        <p:nvSpPr>
          <p:cNvPr id="2" name="Vertical Title 1"/>
          <p:cNvSpPr>
            <a:spLocks noGrp="1"/>
          </p:cNvSpPr>
          <p:nvPr>
            <p:ph type="title" orient="vert"/>
          </p:nvPr>
        </p:nvSpPr>
        <p:spPr>
          <a:xfrm>
            <a:off x="6594475" y="381000"/>
            <a:ext cx="20193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81000"/>
            <a:ext cx="5908675"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88567-0C2E-410F-AA2A-690D63CE03EE}"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2400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24003"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371600"/>
            <a:ext cx="7772400" cy="4114800"/>
          </a:xfrm>
        </p:spPr>
        <p:txBody>
          <a:bodyPr/>
          <a:lstStyle/>
          <a:p>
            <a:pPr lvl="0"/>
            <a:endParaRPr lang="en-US" noProof="0" smtClean="0"/>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2502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25027"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3810000" cy="4114800"/>
          </a:xfrm>
        </p:spPr>
        <p:txBody>
          <a:bodyPr/>
          <a:lstStyle/>
          <a:p>
            <a:pPr lvl="0"/>
            <a:endParaRPr lang="en-US" noProof="0" smtClean="0"/>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2605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26051"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7" name="Group 3"/>
          <p:cNvGrpSpPr>
            <a:grpSpLocks/>
          </p:cNvGrpSpPr>
          <p:nvPr userDrawn="1"/>
        </p:nvGrpSpPr>
        <p:grpSpPr bwMode="auto">
          <a:xfrm>
            <a:off x="44450" y="5715000"/>
            <a:ext cx="9067800" cy="153988"/>
            <a:chOff x="0" y="3792"/>
            <a:chExt cx="5712" cy="97"/>
          </a:xfrm>
        </p:grpSpPr>
        <p:sp>
          <p:nvSpPr>
            <p:cNvPr id="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8" name="Object 2"/>
          <p:cNvGraphicFramePr>
            <a:graphicFrameLocks noChangeAspect="1"/>
          </p:cNvGraphicFramePr>
          <p:nvPr/>
        </p:nvGraphicFramePr>
        <p:xfrm>
          <a:off x="0" y="5484813"/>
          <a:ext cx="1389063" cy="1373187"/>
        </p:xfrm>
        <a:graphic>
          <a:graphicData uri="http://schemas.openxmlformats.org/presentationml/2006/ole">
            <p:oleObj spid="_x0000_s1027074" name="Flash Document" r:id="rId3" imgW="1889280" imgH="1868760" progId="">
              <p:embed/>
            </p:oleObj>
          </a:graphicData>
        </a:graphic>
      </p:graphicFrame>
      <p:graphicFrame>
        <p:nvGraphicFramePr>
          <p:cNvPr id="49" name="Object 3"/>
          <p:cNvGraphicFramePr>
            <a:graphicFrameLocks noChangeAspect="1"/>
          </p:cNvGraphicFramePr>
          <p:nvPr/>
        </p:nvGraphicFramePr>
        <p:xfrm>
          <a:off x="7772400" y="5481638"/>
          <a:ext cx="1371600" cy="1376362"/>
        </p:xfrm>
        <a:graphic>
          <a:graphicData uri="http://schemas.openxmlformats.org/presentationml/2006/ole">
            <p:oleObj spid="_x0000_s1027075"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0" name="Footer Placeholder 5"/>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0"/>
          <a:ext cx="1889125" cy="1868488"/>
        </p:xfrm>
        <a:graphic>
          <a:graphicData uri="http://schemas.openxmlformats.org/presentationml/2006/ole">
            <p:oleObj spid="_x0000_s1043458" name="Flash Document" r:id="rId3" imgW="1889280" imgH="1868760" progId="">
              <p:embed/>
            </p:oleObj>
          </a:graphicData>
        </a:graphic>
      </p:graphicFrame>
      <p:graphicFrame>
        <p:nvGraphicFramePr>
          <p:cNvPr id="5" name="Object 3"/>
          <p:cNvGraphicFramePr>
            <a:graphicFrameLocks noChangeAspect="1"/>
          </p:cNvGraphicFramePr>
          <p:nvPr/>
        </p:nvGraphicFramePr>
        <p:xfrm>
          <a:off x="7288213" y="0"/>
          <a:ext cx="1855787" cy="1862138"/>
        </p:xfrm>
        <a:graphic>
          <a:graphicData uri="http://schemas.openxmlformats.org/presentationml/2006/ole">
            <p:oleObj spid="_x0000_s1043459" name="Flash Movie" r:id="rId4" imgW="1249200" imgH="1254600" progId="">
              <p:embed/>
            </p:oleObj>
          </a:graphicData>
        </a:graphic>
      </p:graphicFrame>
      <p:sp>
        <p:nvSpPr>
          <p:cNvPr id="273410" name="Rectangle 2"/>
          <p:cNvSpPr>
            <a:spLocks noGrp="1" noChangeArrowheads="1"/>
          </p:cNvSpPr>
          <p:nvPr>
            <p:ph type="ctrTitle" sz="quarter"/>
          </p:nvPr>
        </p:nvSpPr>
        <p:spPr>
          <a:xfrm>
            <a:off x="838200" y="2286000"/>
            <a:ext cx="7772400" cy="1143000"/>
          </a:xfrm>
        </p:spPr>
        <p:txBody>
          <a:bodyPr anchor="b"/>
          <a:lstStyle>
            <a:lvl1pPr algn="ctr">
              <a:defRPr/>
            </a:lvl1pPr>
          </a:lstStyle>
          <a:p>
            <a:r>
              <a:rPr lang="en-US"/>
              <a:t>Click to edit Master title style</a:t>
            </a:r>
          </a:p>
        </p:txBody>
      </p:sp>
      <p:sp>
        <p:nvSpPr>
          <p:cNvPr id="273411" name="Rectangle 3"/>
          <p:cNvSpPr>
            <a:spLocks noGrp="1" noChangeArrowheads="1"/>
          </p:cNvSpPr>
          <p:nvPr>
            <p:ph type="subTitle" sz="quarter" idx="1"/>
          </p:nvPr>
        </p:nvSpPr>
        <p:spPr>
          <a:xfrm>
            <a:off x="1828800" y="3962400"/>
            <a:ext cx="5638800" cy="1038225"/>
          </a:xfrm>
        </p:spPr>
        <p:txBody>
          <a:bodyPr lIns="92075" rIns="92075"/>
          <a:lstStyle>
            <a:lvl1pPr marL="0" indent="0" algn="ctr">
              <a:lnSpc>
                <a:spcPct val="70000"/>
              </a:lnSpc>
              <a:buFont typeface="Wingdings" pitchFamily="2" charset="2"/>
              <a:buNone/>
              <a:defRPr/>
            </a:lvl1pPr>
          </a:lstStyle>
          <a:p>
            <a:r>
              <a:rPr lang="en-US"/>
              <a:t>Click to edit Master subtitle style</a:t>
            </a:r>
          </a:p>
        </p:txBody>
      </p:sp>
      <p:sp>
        <p:nvSpPr>
          <p:cNvPr id="6" name="Rectangle 4"/>
          <p:cNvSpPr>
            <a:spLocks noGrp="1" noChangeArrowheads="1"/>
          </p:cNvSpPr>
          <p:nvPr>
            <p:ph type="dt" sz="quarter" idx="10"/>
          </p:nvPr>
        </p:nvSpPr>
        <p:spPr bwMode="auto">
          <a:xfrm>
            <a:off x="7215188" y="6442075"/>
            <a:ext cx="1905000" cy="3810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itchFamily="18" charset="0"/>
              </a:defRPr>
            </a:lvl1pPr>
          </a:lstStyle>
          <a:p>
            <a:pPr>
              <a:defRPr/>
            </a:pPr>
            <a:r>
              <a:rPr lang="en-US"/>
              <a:t>11/12/2010</a:t>
            </a:r>
          </a:p>
        </p:txBody>
      </p:sp>
      <p:sp>
        <p:nvSpPr>
          <p:cNvPr id="7" name="Rectangle 5"/>
          <p:cNvSpPr>
            <a:spLocks noGrp="1" noChangeArrowheads="1"/>
          </p:cNvSpPr>
          <p:nvPr>
            <p:ph type="ftr" sz="quarter" idx="11"/>
          </p:nvPr>
        </p:nvSpPr>
        <p:spPr>
          <a:xfrm>
            <a:off x="1295400" y="6365875"/>
            <a:ext cx="4267200" cy="457200"/>
          </a:xfrm>
        </p:spPr>
        <p:txBody>
          <a:bodyPr/>
          <a:lstStyle>
            <a:lvl1pPr algn="l">
              <a:lnSpc>
                <a:spcPct val="100000"/>
              </a:lnSpc>
              <a:defRPr sz="1400" i="0" smtClean="0">
                <a:solidFill>
                  <a:srgbClr val="FFFFFF"/>
                </a:solidFill>
                <a:latin typeface="Times New Roman" pitchFamily="18" charset="0"/>
              </a:defRPr>
            </a:lvl1pPr>
          </a:lstStyle>
          <a:p>
            <a:pPr>
              <a:defRPr/>
            </a:pPr>
            <a:endParaRPr lang="en-US"/>
          </a:p>
        </p:txBody>
      </p:sp>
      <p:sp>
        <p:nvSpPr>
          <p:cNvPr id="8" name="Rectangle 6"/>
          <p:cNvSpPr>
            <a:spLocks noGrp="1" noChangeArrowheads="1"/>
          </p:cNvSpPr>
          <p:nvPr>
            <p:ph type="sldNum" sz="quarter" idx="12"/>
          </p:nvPr>
        </p:nvSpPr>
        <p:spPr bwMode="auto">
          <a:xfrm>
            <a:off x="7199313" y="6148388"/>
            <a:ext cx="1905000" cy="381000"/>
          </a:xfrm>
          <a:prstGeom prst="rect">
            <a:avLst/>
          </a:prstGeom>
          <a:ln>
            <a:miter lim="800000"/>
            <a:headEnd/>
            <a:tailEnd/>
          </a:ln>
        </p:spPr>
        <p:txBody>
          <a:bodyPr vert="horz" wrap="none" lIns="92075" tIns="0" rIns="92075" bIns="0" numCol="1" anchor="b" anchorCtr="0" compatLnSpc="1">
            <a:prstTxWarp prst="textNoShape">
              <a:avLst/>
            </a:prstTxWarp>
          </a:bodyPr>
          <a:lstStyle>
            <a:lvl2pPr lvl="1" algn="r">
              <a:defRPr sz="1400" smtClean="0">
                <a:solidFill>
                  <a:srgbClr val="FFFFFF"/>
                </a:solidFill>
                <a:latin typeface="Times New Roman" pitchFamily="18" charset="0"/>
              </a:defRPr>
            </a:lvl2pPr>
          </a:lstStyle>
          <a:p>
            <a:pPr lvl="1">
              <a:defRPr/>
            </a:pPr>
            <a:fld id="{0722878B-9F6C-437C-932F-67384A016381}" type="slidenum">
              <a:rPr lang="en-US"/>
              <a:pPr lvl="1">
                <a:defRPr/>
              </a:pPr>
              <a:t>‹#›</a:t>
            </a:fld>
            <a:endParaRPr lang="en-US"/>
          </a:p>
        </p:txBody>
      </p:sp>
    </p:spTree>
  </p:cSld>
  <p:clrMapOvr>
    <a:masterClrMapping/>
  </p:clrMapOvr>
  <p:transition>
    <p:blinds/>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4448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44483"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45506"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45507" name="Flash Movie" r:id="rId4" imgW="1249200" imgH="1254600" progId="">
              <p:embed/>
            </p:oleObj>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4653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46531"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8" name="Group 3"/>
          <p:cNvGrpSpPr>
            <a:grpSpLocks/>
          </p:cNvGrpSpPr>
          <p:nvPr userDrawn="1"/>
        </p:nvGrpSpPr>
        <p:grpSpPr bwMode="auto">
          <a:xfrm>
            <a:off x="44450" y="5715000"/>
            <a:ext cx="9067800" cy="153988"/>
            <a:chOff x="0" y="3792"/>
            <a:chExt cx="5712" cy="97"/>
          </a:xfrm>
        </p:grpSpPr>
        <p:sp>
          <p:nvSpPr>
            <p:cNvPr id="9"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8"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9" name="Object 2"/>
          <p:cNvGraphicFramePr>
            <a:graphicFrameLocks noChangeAspect="1"/>
          </p:cNvGraphicFramePr>
          <p:nvPr/>
        </p:nvGraphicFramePr>
        <p:xfrm>
          <a:off x="0" y="5484813"/>
          <a:ext cx="1389063" cy="1373187"/>
        </p:xfrm>
        <a:graphic>
          <a:graphicData uri="http://schemas.openxmlformats.org/presentationml/2006/ole">
            <p:oleObj spid="_x0000_s1047554" name="Flash Document" r:id="rId3" imgW="1889280" imgH="1868760" progId="">
              <p:embed/>
            </p:oleObj>
          </a:graphicData>
        </a:graphic>
      </p:graphicFrame>
      <p:graphicFrame>
        <p:nvGraphicFramePr>
          <p:cNvPr id="50" name="Object 3"/>
          <p:cNvGraphicFramePr>
            <a:graphicFrameLocks noChangeAspect="1"/>
          </p:cNvGraphicFramePr>
          <p:nvPr/>
        </p:nvGraphicFramePr>
        <p:xfrm>
          <a:off x="7772400" y="5481638"/>
          <a:ext cx="1371600" cy="1376362"/>
        </p:xfrm>
        <a:graphic>
          <a:graphicData uri="http://schemas.openxmlformats.org/presentationml/2006/ole">
            <p:oleObj spid="_x0000_s1047555" name="Flash Movie" r:id="rId4" imgW="1249200" imgH="1254600" progId="">
              <p:embed/>
            </p:oleObj>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6"/>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4" name="Group 3"/>
          <p:cNvGrpSpPr>
            <a:grpSpLocks/>
          </p:cNvGrpSpPr>
          <p:nvPr userDrawn="1"/>
        </p:nvGrpSpPr>
        <p:grpSpPr bwMode="auto">
          <a:xfrm>
            <a:off x="44450" y="5715000"/>
            <a:ext cx="9067800" cy="153988"/>
            <a:chOff x="0" y="3792"/>
            <a:chExt cx="5712" cy="97"/>
          </a:xfrm>
        </p:grpSpPr>
        <p:sp>
          <p:nvSpPr>
            <p:cNvPr id="5"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5" name="Object 2"/>
          <p:cNvGraphicFramePr>
            <a:graphicFrameLocks noChangeAspect="1"/>
          </p:cNvGraphicFramePr>
          <p:nvPr/>
        </p:nvGraphicFramePr>
        <p:xfrm>
          <a:off x="0" y="5484813"/>
          <a:ext cx="1389063" cy="1373187"/>
        </p:xfrm>
        <a:graphic>
          <a:graphicData uri="http://schemas.openxmlformats.org/presentationml/2006/ole">
            <p:oleObj spid="_x0000_s1048578" name="Flash Document" r:id="rId3" imgW="1889280" imgH="1868760" progId="">
              <p:embed/>
            </p:oleObj>
          </a:graphicData>
        </a:graphic>
      </p:graphicFrame>
      <p:graphicFrame>
        <p:nvGraphicFramePr>
          <p:cNvPr id="46" name="Object 3"/>
          <p:cNvGraphicFramePr>
            <a:graphicFrameLocks noChangeAspect="1"/>
          </p:cNvGraphicFramePr>
          <p:nvPr/>
        </p:nvGraphicFramePr>
        <p:xfrm>
          <a:off x="7772400" y="5481638"/>
          <a:ext cx="1371600" cy="1376362"/>
        </p:xfrm>
        <a:graphic>
          <a:graphicData uri="http://schemas.openxmlformats.org/presentationml/2006/ole">
            <p:oleObj spid="_x0000_s1048579"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7" name="Footer Placeholder 2"/>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DD8A23-9C0F-408C-966C-19D3C0E16E02}"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3" name="Group 3"/>
          <p:cNvGrpSpPr>
            <a:grpSpLocks/>
          </p:cNvGrpSpPr>
          <p:nvPr userDrawn="1"/>
        </p:nvGrpSpPr>
        <p:grpSpPr bwMode="auto">
          <a:xfrm>
            <a:off x="44450" y="5715000"/>
            <a:ext cx="9067800" cy="153988"/>
            <a:chOff x="0" y="3792"/>
            <a:chExt cx="5712" cy="97"/>
          </a:xfrm>
        </p:grpSpPr>
        <p:sp>
          <p:nvSpPr>
            <p:cNvPr id="4"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4" name="Object 2"/>
          <p:cNvGraphicFramePr>
            <a:graphicFrameLocks noChangeAspect="1"/>
          </p:cNvGraphicFramePr>
          <p:nvPr/>
        </p:nvGraphicFramePr>
        <p:xfrm>
          <a:off x="0" y="5484813"/>
          <a:ext cx="1389063" cy="1373187"/>
        </p:xfrm>
        <a:graphic>
          <a:graphicData uri="http://schemas.openxmlformats.org/presentationml/2006/ole">
            <p:oleObj spid="_x0000_s1049602" name="Flash Document" r:id="rId3" imgW="1889280" imgH="1868760" progId="">
              <p:embed/>
            </p:oleObj>
          </a:graphicData>
        </a:graphic>
      </p:graphicFrame>
      <p:graphicFrame>
        <p:nvGraphicFramePr>
          <p:cNvPr id="45" name="Object 3"/>
          <p:cNvGraphicFramePr>
            <a:graphicFrameLocks noChangeAspect="1"/>
          </p:cNvGraphicFramePr>
          <p:nvPr/>
        </p:nvGraphicFramePr>
        <p:xfrm>
          <a:off x="7772400" y="5481638"/>
          <a:ext cx="1371600" cy="1376362"/>
        </p:xfrm>
        <a:graphic>
          <a:graphicData uri="http://schemas.openxmlformats.org/presentationml/2006/ole">
            <p:oleObj spid="_x0000_s1049603" name="Flash Movie" r:id="rId4" imgW="1249200" imgH="1254600" progId="">
              <p:embed/>
            </p:oleObj>
          </a:graphicData>
        </a:graphic>
      </p:graphicFrame>
      <p:sp>
        <p:nvSpPr>
          <p:cNvPr id="46" name="Footer Placeholder 1"/>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5062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50627" name="Flash Movie" r:id="rId4" imgW="1249200" imgH="1254600" progId="">
              <p:embed/>
            </p:oleObj>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5165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51651" name="Flash Movie" r:id="rId4" imgW="1249200" imgH="1254600" progId="">
              <p:embed/>
            </p:oleObj>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52674"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52675"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53698"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53699" name="Flash Movie" r:id="rId4" imgW="1249200" imgH="1254600" progId="">
              <p:embed/>
            </p:oleObj>
          </a:graphicData>
        </a:graphic>
      </p:graphicFrame>
      <p:sp>
        <p:nvSpPr>
          <p:cNvPr id="2" name="Vertical Title 1"/>
          <p:cNvSpPr>
            <a:spLocks noGrp="1"/>
          </p:cNvSpPr>
          <p:nvPr>
            <p:ph type="title" orient="vert"/>
          </p:nvPr>
        </p:nvSpPr>
        <p:spPr>
          <a:xfrm>
            <a:off x="6594475" y="381000"/>
            <a:ext cx="20193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81000"/>
            <a:ext cx="5908675"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5472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54723"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371600"/>
            <a:ext cx="7772400" cy="4114800"/>
          </a:xfrm>
        </p:spPr>
        <p:txBody>
          <a:bodyPr/>
          <a:lstStyle/>
          <a:p>
            <a:pPr lvl="0"/>
            <a:endParaRPr lang="en-US" noProof="0" smtClean="0"/>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5574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55747"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3810000" cy="4114800"/>
          </a:xfrm>
        </p:spPr>
        <p:txBody>
          <a:bodyPr/>
          <a:lstStyle/>
          <a:p>
            <a:pPr lvl="0"/>
            <a:endParaRPr lang="en-US" noProof="0" smtClean="0"/>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5677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56771"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7" name="Group 3"/>
          <p:cNvGrpSpPr>
            <a:grpSpLocks/>
          </p:cNvGrpSpPr>
          <p:nvPr userDrawn="1"/>
        </p:nvGrpSpPr>
        <p:grpSpPr bwMode="auto">
          <a:xfrm>
            <a:off x="44450" y="5715000"/>
            <a:ext cx="9067800" cy="153988"/>
            <a:chOff x="0" y="3792"/>
            <a:chExt cx="5712" cy="97"/>
          </a:xfrm>
        </p:grpSpPr>
        <p:sp>
          <p:nvSpPr>
            <p:cNvPr id="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8" name="Object 2"/>
          <p:cNvGraphicFramePr>
            <a:graphicFrameLocks noChangeAspect="1"/>
          </p:cNvGraphicFramePr>
          <p:nvPr/>
        </p:nvGraphicFramePr>
        <p:xfrm>
          <a:off x="0" y="5484813"/>
          <a:ext cx="1389063" cy="1373187"/>
        </p:xfrm>
        <a:graphic>
          <a:graphicData uri="http://schemas.openxmlformats.org/presentationml/2006/ole">
            <p:oleObj spid="_x0000_s1057794" name="Flash Document" r:id="rId3" imgW="1889280" imgH="1868760" progId="">
              <p:embed/>
            </p:oleObj>
          </a:graphicData>
        </a:graphic>
      </p:graphicFrame>
      <p:graphicFrame>
        <p:nvGraphicFramePr>
          <p:cNvPr id="49" name="Object 3"/>
          <p:cNvGraphicFramePr>
            <a:graphicFrameLocks noChangeAspect="1"/>
          </p:cNvGraphicFramePr>
          <p:nvPr/>
        </p:nvGraphicFramePr>
        <p:xfrm>
          <a:off x="7772400" y="5481638"/>
          <a:ext cx="1371600" cy="1376362"/>
        </p:xfrm>
        <a:graphic>
          <a:graphicData uri="http://schemas.openxmlformats.org/presentationml/2006/ole">
            <p:oleObj spid="_x0000_s1057795"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0" name="Footer Placeholder 5"/>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0"/>
          <a:ext cx="1889125" cy="1868488"/>
        </p:xfrm>
        <a:graphic>
          <a:graphicData uri="http://schemas.openxmlformats.org/presentationml/2006/ole">
            <p:oleObj spid="_x0000_s1058818" name="Flash Document" r:id="rId3" imgW="1889280" imgH="1868760" progId="">
              <p:embed/>
            </p:oleObj>
          </a:graphicData>
        </a:graphic>
      </p:graphicFrame>
      <p:graphicFrame>
        <p:nvGraphicFramePr>
          <p:cNvPr id="5" name="Object 3"/>
          <p:cNvGraphicFramePr>
            <a:graphicFrameLocks noChangeAspect="1"/>
          </p:cNvGraphicFramePr>
          <p:nvPr/>
        </p:nvGraphicFramePr>
        <p:xfrm>
          <a:off x="7288213" y="0"/>
          <a:ext cx="1855787" cy="1862138"/>
        </p:xfrm>
        <a:graphic>
          <a:graphicData uri="http://schemas.openxmlformats.org/presentationml/2006/ole">
            <p:oleObj spid="_x0000_s1058819" name="Flash Movie" r:id="rId4" imgW="1249200" imgH="1254600" progId="">
              <p:embed/>
            </p:oleObj>
          </a:graphicData>
        </a:graphic>
      </p:graphicFrame>
      <p:sp>
        <p:nvSpPr>
          <p:cNvPr id="273410" name="Rectangle 2"/>
          <p:cNvSpPr>
            <a:spLocks noGrp="1" noChangeArrowheads="1"/>
          </p:cNvSpPr>
          <p:nvPr>
            <p:ph type="ctrTitle" sz="quarter"/>
          </p:nvPr>
        </p:nvSpPr>
        <p:spPr>
          <a:xfrm>
            <a:off x="838200" y="2286000"/>
            <a:ext cx="7772400" cy="1143000"/>
          </a:xfrm>
        </p:spPr>
        <p:txBody>
          <a:bodyPr anchor="b"/>
          <a:lstStyle>
            <a:lvl1pPr algn="ctr">
              <a:defRPr/>
            </a:lvl1pPr>
          </a:lstStyle>
          <a:p>
            <a:r>
              <a:rPr lang="en-US"/>
              <a:t>Click to edit Master title style</a:t>
            </a:r>
          </a:p>
        </p:txBody>
      </p:sp>
      <p:sp>
        <p:nvSpPr>
          <p:cNvPr id="273411" name="Rectangle 3"/>
          <p:cNvSpPr>
            <a:spLocks noGrp="1" noChangeArrowheads="1"/>
          </p:cNvSpPr>
          <p:nvPr>
            <p:ph type="subTitle" sz="quarter" idx="1"/>
          </p:nvPr>
        </p:nvSpPr>
        <p:spPr>
          <a:xfrm>
            <a:off x="1828800" y="3962400"/>
            <a:ext cx="5638800" cy="1038225"/>
          </a:xfrm>
        </p:spPr>
        <p:txBody>
          <a:bodyPr lIns="92075" rIns="92075"/>
          <a:lstStyle>
            <a:lvl1pPr marL="0" indent="0" algn="ctr">
              <a:lnSpc>
                <a:spcPct val="70000"/>
              </a:lnSpc>
              <a:buFont typeface="Wingdings" pitchFamily="2" charset="2"/>
              <a:buNone/>
              <a:defRPr/>
            </a:lvl1pPr>
          </a:lstStyle>
          <a:p>
            <a:r>
              <a:rPr lang="en-US"/>
              <a:t>Click to edit Master subtitle style</a:t>
            </a:r>
          </a:p>
        </p:txBody>
      </p:sp>
      <p:sp>
        <p:nvSpPr>
          <p:cNvPr id="6" name="Rectangle 4"/>
          <p:cNvSpPr>
            <a:spLocks noGrp="1" noChangeArrowheads="1"/>
          </p:cNvSpPr>
          <p:nvPr>
            <p:ph type="dt" sz="quarter" idx="10"/>
          </p:nvPr>
        </p:nvSpPr>
        <p:spPr bwMode="auto">
          <a:xfrm>
            <a:off x="7215188" y="6442075"/>
            <a:ext cx="1905000" cy="3810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itchFamily="18" charset="0"/>
              </a:defRPr>
            </a:lvl1pPr>
          </a:lstStyle>
          <a:p>
            <a:pPr>
              <a:defRPr/>
            </a:pPr>
            <a:r>
              <a:rPr lang="en-US"/>
              <a:t>11/12/2010</a:t>
            </a:r>
          </a:p>
        </p:txBody>
      </p:sp>
      <p:sp>
        <p:nvSpPr>
          <p:cNvPr id="7" name="Rectangle 5"/>
          <p:cNvSpPr>
            <a:spLocks noGrp="1" noChangeArrowheads="1"/>
          </p:cNvSpPr>
          <p:nvPr>
            <p:ph type="ftr" sz="quarter" idx="11"/>
          </p:nvPr>
        </p:nvSpPr>
        <p:spPr>
          <a:xfrm>
            <a:off x="1295400" y="6365875"/>
            <a:ext cx="4267200" cy="457200"/>
          </a:xfrm>
        </p:spPr>
        <p:txBody>
          <a:bodyPr/>
          <a:lstStyle>
            <a:lvl1pPr algn="l">
              <a:lnSpc>
                <a:spcPct val="100000"/>
              </a:lnSpc>
              <a:defRPr sz="1400" i="0" smtClean="0">
                <a:solidFill>
                  <a:srgbClr val="FFFFFF"/>
                </a:solidFill>
                <a:latin typeface="Times New Roman" pitchFamily="18" charset="0"/>
              </a:defRPr>
            </a:lvl1pPr>
          </a:lstStyle>
          <a:p>
            <a:pPr>
              <a:defRPr/>
            </a:pPr>
            <a:endParaRPr lang="en-US"/>
          </a:p>
        </p:txBody>
      </p:sp>
      <p:sp>
        <p:nvSpPr>
          <p:cNvPr id="8" name="Rectangle 6"/>
          <p:cNvSpPr>
            <a:spLocks noGrp="1" noChangeArrowheads="1"/>
          </p:cNvSpPr>
          <p:nvPr>
            <p:ph type="sldNum" sz="quarter" idx="12"/>
          </p:nvPr>
        </p:nvSpPr>
        <p:spPr bwMode="auto">
          <a:xfrm>
            <a:off x="7199313" y="6148388"/>
            <a:ext cx="1905000" cy="381000"/>
          </a:xfrm>
          <a:prstGeom prst="rect">
            <a:avLst/>
          </a:prstGeom>
          <a:ln>
            <a:miter lim="800000"/>
            <a:headEnd/>
            <a:tailEnd/>
          </a:ln>
        </p:spPr>
        <p:txBody>
          <a:bodyPr vert="horz" wrap="none" lIns="92075" tIns="0" rIns="92075" bIns="0" numCol="1" anchor="b" anchorCtr="0" compatLnSpc="1">
            <a:prstTxWarp prst="textNoShape">
              <a:avLst/>
            </a:prstTxWarp>
          </a:bodyPr>
          <a:lstStyle>
            <a:lvl2pPr lvl="1" algn="r">
              <a:defRPr sz="1400" smtClean="0">
                <a:solidFill>
                  <a:srgbClr val="FFFFFF"/>
                </a:solidFill>
                <a:latin typeface="Times New Roman" pitchFamily="18" charset="0"/>
              </a:defRPr>
            </a:lvl2pPr>
          </a:lstStyle>
          <a:p>
            <a:pPr lvl="1">
              <a:defRPr/>
            </a:pPr>
            <a:fld id="{2DE08299-5F84-44F9-B88D-551AF29108E7}" type="slidenum">
              <a:rPr lang="en-US"/>
              <a:pPr lvl="1">
                <a:defRPr/>
              </a:pPr>
              <a:t>‹#›</a:t>
            </a:fld>
            <a:endParaRPr lang="en-US"/>
          </a:p>
        </p:txBody>
      </p:sp>
    </p:spTree>
  </p:cSld>
  <p:clrMapOvr>
    <a:masterClrMapping/>
  </p:clrMapOvr>
  <p:transition>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CE4D89-7199-440F-8425-EB0C95A27839}"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5984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59843"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60866"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60867" name="Flash Movie" r:id="rId4" imgW="1249200" imgH="1254600" progId="">
              <p:embed/>
            </p:oleObj>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6189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61891"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8" name="Group 3"/>
          <p:cNvGrpSpPr>
            <a:grpSpLocks/>
          </p:cNvGrpSpPr>
          <p:nvPr userDrawn="1"/>
        </p:nvGrpSpPr>
        <p:grpSpPr bwMode="auto">
          <a:xfrm>
            <a:off x="44450" y="5715000"/>
            <a:ext cx="9067800" cy="153988"/>
            <a:chOff x="0" y="3792"/>
            <a:chExt cx="5712" cy="97"/>
          </a:xfrm>
        </p:grpSpPr>
        <p:sp>
          <p:nvSpPr>
            <p:cNvPr id="9"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8"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9" name="Object 2"/>
          <p:cNvGraphicFramePr>
            <a:graphicFrameLocks noChangeAspect="1"/>
          </p:cNvGraphicFramePr>
          <p:nvPr/>
        </p:nvGraphicFramePr>
        <p:xfrm>
          <a:off x="0" y="5484813"/>
          <a:ext cx="1389063" cy="1373187"/>
        </p:xfrm>
        <a:graphic>
          <a:graphicData uri="http://schemas.openxmlformats.org/presentationml/2006/ole">
            <p:oleObj spid="_x0000_s1062914" name="Flash Document" r:id="rId3" imgW="1889280" imgH="1868760" progId="">
              <p:embed/>
            </p:oleObj>
          </a:graphicData>
        </a:graphic>
      </p:graphicFrame>
      <p:graphicFrame>
        <p:nvGraphicFramePr>
          <p:cNvPr id="50" name="Object 3"/>
          <p:cNvGraphicFramePr>
            <a:graphicFrameLocks noChangeAspect="1"/>
          </p:cNvGraphicFramePr>
          <p:nvPr/>
        </p:nvGraphicFramePr>
        <p:xfrm>
          <a:off x="7772400" y="5481638"/>
          <a:ext cx="1371600" cy="1376362"/>
        </p:xfrm>
        <a:graphic>
          <a:graphicData uri="http://schemas.openxmlformats.org/presentationml/2006/ole">
            <p:oleObj spid="_x0000_s1062915" name="Flash Movie" r:id="rId4" imgW="1249200" imgH="1254600" progId="">
              <p:embed/>
            </p:oleObj>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6"/>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4" name="Group 3"/>
          <p:cNvGrpSpPr>
            <a:grpSpLocks/>
          </p:cNvGrpSpPr>
          <p:nvPr userDrawn="1"/>
        </p:nvGrpSpPr>
        <p:grpSpPr bwMode="auto">
          <a:xfrm>
            <a:off x="44450" y="5715000"/>
            <a:ext cx="9067800" cy="153988"/>
            <a:chOff x="0" y="3792"/>
            <a:chExt cx="5712" cy="97"/>
          </a:xfrm>
        </p:grpSpPr>
        <p:sp>
          <p:nvSpPr>
            <p:cNvPr id="5"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5" name="Object 2"/>
          <p:cNvGraphicFramePr>
            <a:graphicFrameLocks noChangeAspect="1"/>
          </p:cNvGraphicFramePr>
          <p:nvPr/>
        </p:nvGraphicFramePr>
        <p:xfrm>
          <a:off x="0" y="5484813"/>
          <a:ext cx="1389063" cy="1373187"/>
        </p:xfrm>
        <a:graphic>
          <a:graphicData uri="http://schemas.openxmlformats.org/presentationml/2006/ole">
            <p:oleObj spid="_x0000_s1063938" name="Flash Document" r:id="rId3" imgW="1889280" imgH="1868760" progId="">
              <p:embed/>
            </p:oleObj>
          </a:graphicData>
        </a:graphic>
      </p:graphicFrame>
      <p:graphicFrame>
        <p:nvGraphicFramePr>
          <p:cNvPr id="46" name="Object 3"/>
          <p:cNvGraphicFramePr>
            <a:graphicFrameLocks noChangeAspect="1"/>
          </p:cNvGraphicFramePr>
          <p:nvPr/>
        </p:nvGraphicFramePr>
        <p:xfrm>
          <a:off x="7772400" y="5481638"/>
          <a:ext cx="1371600" cy="1376362"/>
        </p:xfrm>
        <a:graphic>
          <a:graphicData uri="http://schemas.openxmlformats.org/presentationml/2006/ole">
            <p:oleObj spid="_x0000_s1063939"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7" name="Footer Placeholder 2"/>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3" name="Group 3"/>
          <p:cNvGrpSpPr>
            <a:grpSpLocks/>
          </p:cNvGrpSpPr>
          <p:nvPr userDrawn="1"/>
        </p:nvGrpSpPr>
        <p:grpSpPr bwMode="auto">
          <a:xfrm>
            <a:off x="44450" y="5715000"/>
            <a:ext cx="9067800" cy="153988"/>
            <a:chOff x="0" y="3792"/>
            <a:chExt cx="5712" cy="97"/>
          </a:xfrm>
        </p:grpSpPr>
        <p:sp>
          <p:nvSpPr>
            <p:cNvPr id="4"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4" name="Object 2"/>
          <p:cNvGraphicFramePr>
            <a:graphicFrameLocks noChangeAspect="1"/>
          </p:cNvGraphicFramePr>
          <p:nvPr/>
        </p:nvGraphicFramePr>
        <p:xfrm>
          <a:off x="0" y="5484813"/>
          <a:ext cx="1389063" cy="1373187"/>
        </p:xfrm>
        <a:graphic>
          <a:graphicData uri="http://schemas.openxmlformats.org/presentationml/2006/ole">
            <p:oleObj spid="_x0000_s1064962" name="Flash Document" r:id="rId3" imgW="1889280" imgH="1868760" progId="">
              <p:embed/>
            </p:oleObj>
          </a:graphicData>
        </a:graphic>
      </p:graphicFrame>
      <p:graphicFrame>
        <p:nvGraphicFramePr>
          <p:cNvPr id="45" name="Object 3"/>
          <p:cNvGraphicFramePr>
            <a:graphicFrameLocks noChangeAspect="1"/>
          </p:cNvGraphicFramePr>
          <p:nvPr/>
        </p:nvGraphicFramePr>
        <p:xfrm>
          <a:off x="7772400" y="5481638"/>
          <a:ext cx="1371600" cy="1376362"/>
        </p:xfrm>
        <a:graphic>
          <a:graphicData uri="http://schemas.openxmlformats.org/presentationml/2006/ole">
            <p:oleObj spid="_x0000_s1064963" name="Flash Movie" r:id="rId4" imgW="1249200" imgH="1254600" progId="">
              <p:embed/>
            </p:oleObj>
          </a:graphicData>
        </a:graphic>
      </p:graphicFrame>
      <p:sp>
        <p:nvSpPr>
          <p:cNvPr id="46" name="Footer Placeholder 1"/>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6598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65987" name="Flash Movie" r:id="rId4" imgW="1249200" imgH="1254600" progId="">
              <p:embed/>
            </p:oleObj>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6701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67011" name="Flash Movie" r:id="rId4" imgW="1249200" imgH="1254600" progId="">
              <p:embed/>
            </p:oleObj>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68034"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68035"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69058"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69059" name="Flash Movie" r:id="rId4" imgW="1249200" imgH="1254600" progId="">
              <p:embed/>
            </p:oleObj>
          </a:graphicData>
        </a:graphic>
      </p:graphicFrame>
      <p:sp>
        <p:nvSpPr>
          <p:cNvPr id="2" name="Vertical Title 1"/>
          <p:cNvSpPr>
            <a:spLocks noGrp="1"/>
          </p:cNvSpPr>
          <p:nvPr>
            <p:ph type="title" orient="vert"/>
          </p:nvPr>
        </p:nvSpPr>
        <p:spPr>
          <a:xfrm>
            <a:off x="6594475" y="381000"/>
            <a:ext cx="20193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81000"/>
            <a:ext cx="5908675"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519F3DC-27AC-4612-8570-8F90383D0D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25D2BB-1687-44D7-AE66-C584D74245B4}" type="slidenum">
              <a:rPr lang="en-US"/>
              <a:pPr>
                <a:defRPr/>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7008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70083"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371600"/>
            <a:ext cx="7772400" cy="4114800"/>
          </a:xfrm>
        </p:spPr>
        <p:txBody>
          <a:bodyPr/>
          <a:lstStyle/>
          <a:p>
            <a:pPr lvl="0"/>
            <a:endParaRPr lang="en-US" noProof="0" smtClean="0"/>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7110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71107"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3810000" cy="4114800"/>
          </a:xfrm>
        </p:spPr>
        <p:txBody>
          <a:bodyPr/>
          <a:lstStyle/>
          <a:p>
            <a:pPr lvl="0"/>
            <a:endParaRPr lang="en-US" noProof="0" smtClean="0"/>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7213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72131"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7" name="Group 3"/>
          <p:cNvGrpSpPr>
            <a:grpSpLocks/>
          </p:cNvGrpSpPr>
          <p:nvPr userDrawn="1"/>
        </p:nvGrpSpPr>
        <p:grpSpPr bwMode="auto">
          <a:xfrm>
            <a:off x="44450" y="5715000"/>
            <a:ext cx="9067800" cy="153988"/>
            <a:chOff x="0" y="3792"/>
            <a:chExt cx="5712" cy="97"/>
          </a:xfrm>
        </p:grpSpPr>
        <p:sp>
          <p:nvSpPr>
            <p:cNvPr id="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8" name="Object 2"/>
          <p:cNvGraphicFramePr>
            <a:graphicFrameLocks noChangeAspect="1"/>
          </p:cNvGraphicFramePr>
          <p:nvPr/>
        </p:nvGraphicFramePr>
        <p:xfrm>
          <a:off x="0" y="5484813"/>
          <a:ext cx="1389063" cy="1373187"/>
        </p:xfrm>
        <a:graphic>
          <a:graphicData uri="http://schemas.openxmlformats.org/presentationml/2006/ole">
            <p:oleObj spid="_x0000_s1073154" name="Flash Document" r:id="rId3" imgW="1889280" imgH="1868760" progId="">
              <p:embed/>
            </p:oleObj>
          </a:graphicData>
        </a:graphic>
      </p:graphicFrame>
      <p:graphicFrame>
        <p:nvGraphicFramePr>
          <p:cNvPr id="49" name="Object 3"/>
          <p:cNvGraphicFramePr>
            <a:graphicFrameLocks noChangeAspect="1"/>
          </p:cNvGraphicFramePr>
          <p:nvPr/>
        </p:nvGraphicFramePr>
        <p:xfrm>
          <a:off x="7772400" y="5481638"/>
          <a:ext cx="1371600" cy="1376362"/>
        </p:xfrm>
        <a:graphic>
          <a:graphicData uri="http://schemas.openxmlformats.org/presentationml/2006/ole">
            <p:oleObj spid="_x0000_s1073155"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0" name="Footer Placeholder 5"/>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0"/>
          <a:ext cx="1889125" cy="1868488"/>
        </p:xfrm>
        <a:graphic>
          <a:graphicData uri="http://schemas.openxmlformats.org/presentationml/2006/ole">
            <p:oleObj spid="_x0000_s1089538" name="Flash Document" r:id="rId3" imgW="1889280" imgH="1868760" progId="">
              <p:embed/>
            </p:oleObj>
          </a:graphicData>
        </a:graphic>
      </p:graphicFrame>
      <p:graphicFrame>
        <p:nvGraphicFramePr>
          <p:cNvPr id="5" name="Object 3"/>
          <p:cNvGraphicFramePr>
            <a:graphicFrameLocks noChangeAspect="1"/>
          </p:cNvGraphicFramePr>
          <p:nvPr/>
        </p:nvGraphicFramePr>
        <p:xfrm>
          <a:off x="7288213" y="0"/>
          <a:ext cx="1855787" cy="1862138"/>
        </p:xfrm>
        <a:graphic>
          <a:graphicData uri="http://schemas.openxmlformats.org/presentationml/2006/ole">
            <p:oleObj spid="_x0000_s1089539" name="Flash Movie" r:id="rId4" imgW="1249200" imgH="1254600" progId="">
              <p:embed/>
            </p:oleObj>
          </a:graphicData>
        </a:graphic>
      </p:graphicFrame>
      <p:sp>
        <p:nvSpPr>
          <p:cNvPr id="273410" name="Rectangle 2"/>
          <p:cNvSpPr>
            <a:spLocks noGrp="1" noChangeArrowheads="1"/>
          </p:cNvSpPr>
          <p:nvPr>
            <p:ph type="ctrTitle" sz="quarter"/>
          </p:nvPr>
        </p:nvSpPr>
        <p:spPr>
          <a:xfrm>
            <a:off x="838200" y="2286000"/>
            <a:ext cx="7772400" cy="1143000"/>
          </a:xfrm>
        </p:spPr>
        <p:txBody>
          <a:bodyPr anchor="b"/>
          <a:lstStyle>
            <a:lvl1pPr algn="ctr">
              <a:defRPr/>
            </a:lvl1pPr>
          </a:lstStyle>
          <a:p>
            <a:r>
              <a:rPr lang="en-US"/>
              <a:t>Click to edit Master title style</a:t>
            </a:r>
          </a:p>
        </p:txBody>
      </p:sp>
      <p:sp>
        <p:nvSpPr>
          <p:cNvPr id="273411" name="Rectangle 3"/>
          <p:cNvSpPr>
            <a:spLocks noGrp="1" noChangeArrowheads="1"/>
          </p:cNvSpPr>
          <p:nvPr>
            <p:ph type="subTitle" sz="quarter" idx="1"/>
          </p:nvPr>
        </p:nvSpPr>
        <p:spPr>
          <a:xfrm>
            <a:off x="1828800" y="3962400"/>
            <a:ext cx="5638800" cy="1038225"/>
          </a:xfrm>
        </p:spPr>
        <p:txBody>
          <a:bodyPr lIns="92075" rIns="92075"/>
          <a:lstStyle>
            <a:lvl1pPr marL="0" indent="0" algn="ctr">
              <a:lnSpc>
                <a:spcPct val="70000"/>
              </a:lnSpc>
              <a:buFont typeface="Wingdings" pitchFamily="2" charset="2"/>
              <a:buNone/>
              <a:defRPr/>
            </a:lvl1pPr>
          </a:lstStyle>
          <a:p>
            <a:r>
              <a:rPr lang="en-US"/>
              <a:t>Click to edit Master subtitle style</a:t>
            </a:r>
          </a:p>
        </p:txBody>
      </p:sp>
      <p:sp>
        <p:nvSpPr>
          <p:cNvPr id="6" name="Rectangle 4"/>
          <p:cNvSpPr>
            <a:spLocks noGrp="1" noChangeArrowheads="1"/>
          </p:cNvSpPr>
          <p:nvPr>
            <p:ph type="dt" sz="quarter" idx="10"/>
          </p:nvPr>
        </p:nvSpPr>
        <p:spPr bwMode="auto">
          <a:xfrm>
            <a:off x="7215188" y="6442075"/>
            <a:ext cx="1905000" cy="3810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itchFamily="18" charset="0"/>
              </a:defRPr>
            </a:lvl1pPr>
          </a:lstStyle>
          <a:p>
            <a:pPr>
              <a:defRPr/>
            </a:pPr>
            <a:r>
              <a:rPr lang="en-US"/>
              <a:t>11/12/2010</a:t>
            </a:r>
          </a:p>
        </p:txBody>
      </p:sp>
      <p:sp>
        <p:nvSpPr>
          <p:cNvPr id="7" name="Rectangle 5"/>
          <p:cNvSpPr>
            <a:spLocks noGrp="1" noChangeArrowheads="1"/>
          </p:cNvSpPr>
          <p:nvPr>
            <p:ph type="ftr" sz="quarter" idx="11"/>
          </p:nvPr>
        </p:nvSpPr>
        <p:spPr>
          <a:xfrm>
            <a:off x="1295400" y="6365875"/>
            <a:ext cx="4267200" cy="457200"/>
          </a:xfrm>
        </p:spPr>
        <p:txBody>
          <a:bodyPr/>
          <a:lstStyle>
            <a:lvl1pPr algn="l">
              <a:lnSpc>
                <a:spcPct val="100000"/>
              </a:lnSpc>
              <a:defRPr sz="1400" i="0" smtClean="0">
                <a:solidFill>
                  <a:srgbClr val="FFFFFF"/>
                </a:solidFill>
                <a:latin typeface="Times New Roman" pitchFamily="18" charset="0"/>
              </a:defRPr>
            </a:lvl1pPr>
          </a:lstStyle>
          <a:p>
            <a:pPr>
              <a:defRPr/>
            </a:pPr>
            <a:endParaRPr lang="en-US"/>
          </a:p>
        </p:txBody>
      </p:sp>
      <p:sp>
        <p:nvSpPr>
          <p:cNvPr id="8" name="Rectangle 6"/>
          <p:cNvSpPr>
            <a:spLocks noGrp="1" noChangeArrowheads="1"/>
          </p:cNvSpPr>
          <p:nvPr>
            <p:ph type="sldNum" sz="quarter" idx="12"/>
          </p:nvPr>
        </p:nvSpPr>
        <p:spPr bwMode="auto">
          <a:xfrm>
            <a:off x="7199313" y="6148388"/>
            <a:ext cx="1905000" cy="381000"/>
          </a:xfrm>
          <a:prstGeom prst="rect">
            <a:avLst/>
          </a:prstGeom>
          <a:ln>
            <a:miter lim="800000"/>
            <a:headEnd/>
            <a:tailEnd/>
          </a:ln>
        </p:spPr>
        <p:txBody>
          <a:bodyPr vert="horz" wrap="none" lIns="92075" tIns="0" rIns="92075" bIns="0" numCol="1" anchor="b" anchorCtr="0" compatLnSpc="1">
            <a:prstTxWarp prst="textNoShape">
              <a:avLst/>
            </a:prstTxWarp>
          </a:bodyPr>
          <a:lstStyle>
            <a:lvl2pPr lvl="1" algn="r">
              <a:defRPr sz="1400" smtClean="0">
                <a:solidFill>
                  <a:srgbClr val="FFFFFF"/>
                </a:solidFill>
                <a:latin typeface="Times New Roman" pitchFamily="18" charset="0"/>
              </a:defRPr>
            </a:lvl2pPr>
          </a:lstStyle>
          <a:p>
            <a:pPr lvl="1">
              <a:defRPr/>
            </a:pPr>
            <a:fld id="{0A22B425-708B-4068-8B46-91B88F8255B4}" type="slidenum">
              <a:rPr lang="en-US"/>
              <a:pPr lvl="1">
                <a:defRPr/>
              </a:pPr>
              <a:t>‹#›</a:t>
            </a:fld>
            <a:endParaRPr lang="en-US"/>
          </a:p>
        </p:txBody>
      </p:sp>
    </p:spTree>
  </p:cSld>
  <p:clrMapOvr>
    <a:masterClrMapping/>
  </p:clrMapOvr>
  <p:transition>
    <p:blinds/>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9056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90563"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91586"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91587" name="Flash Movie" r:id="rId4" imgW="1249200" imgH="1254600" progId="">
              <p:embed/>
            </p:oleObj>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9261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92611"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8" name="Group 3"/>
          <p:cNvGrpSpPr>
            <a:grpSpLocks/>
          </p:cNvGrpSpPr>
          <p:nvPr userDrawn="1"/>
        </p:nvGrpSpPr>
        <p:grpSpPr bwMode="auto">
          <a:xfrm>
            <a:off x="44450" y="5715000"/>
            <a:ext cx="9067800" cy="153988"/>
            <a:chOff x="0" y="3792"/>
            <a:chExt cx="5712" cy="97"/>
          </a:xfrm>
        </p:grpSpPr>
        <p:sp>
          <p:nvSpPr>
            <p:cNvPr id="9"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8"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9" name="Object 2"/>
          <p:cNvGraphicFramePr>
            <a:graphicFrameLocks noChangeAspect="1"/>
          </p:cNvGraphicFramePr>
          <p:nvPr/>
        </p:nvGraphicFramePr>
        <p:xfrm>
          <a:off x="0" y="5484813"/>
          <a:ext cx="1389063" cy="1373187"/>
        </p:xfrm>
        <a:graphic>
          <a:graphicData uri="http://schemas.openxmlformats.org/presentationml/2006/ole">
            <p:oleObj spid="_x0000_s1093634" name="Flash Document" r:id="rId3" imgW="1889280" imgH="1868760" progId="">
              <p:embed/>
            </p:oleObj>
          </a:graphicData>
        </a:graphic>
      </p:graphicFrame>
      <p:graphicFrame>
        <p:nvGraphicFramePr>
          <p:cNvPr id="50" name="Object 3"/>
          <p:cNvGraphicFramePr>
            <a:graphicFrameLocks noChangeAspect="1"/>
          </p:cNvGraphicFramePr>
          <p:nvPr/>
        </p:nvGraphicFramePr>
        <p:xfrm>
          <a:off x="7772400" y="5481638"/>
          <a:ext cx="1371600" cy="1376362"/>
        </p:xfrm>
        <a:graphic>
          <a:graphicData uri="http://schemas.openxmlformats.org/presentationml/2006/ole">
            <p:oleObj spid="_x0000_s1093635" name="Flash Movie" r:id="rId4" imgW="1249200" imgH="1254600" progId="">
              <p:embed/>
            </p:oleObj>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6"/>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4" name="Group 3"/>
          <p:cNvGrpSpPr>
            <a:grpSpLocks/>
          </p:cNvGrpSpPr>
          <p:nvPr userDrawn="1"/>
        </p:nvGrpSpPr>
        <p:grpSpPr bwMode="auto">
          <a:xfrm>
            <a:off x="44450" y="5715000"/>
            <a:ext cx="9067800" cy="153988"/>
            <a:chOff x="0" y="3792"/>
            <a:chExt cx="5712" cy="97"/>
          </a:xfrm>
        </p:grpSpPr>
        <p:sp>
          <p:nvSpPr>
            <p:cNvPr id="5"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5" name="Object 2"/>
          <p:cNvGraphicFramePr>
            <a:graphicFrameLocks noChangeAspect="1"/>
          </p:cNvGraphicFramePr>
          <p:nvPr/>
        </p:nvGraphicFramePr>
        <p:xfrm>
          <a:off x="0" y="5484813"/>
          <a:ext cx="1389063" cy="1373187"/>
        </p:xfrm>
        <a:graphic>
          <a:graphicData uri="http://schemas.openxmlformats.org/presentationml/2006/ole">
            <p:oleObj spid="_x0000_s1094658" name="Flash Document" r:id="rId3" imgW="1889280" imgH="1868760" progId="">
              <p:embed/>
            </p:oleObj>
          </a:graphicData>
        </a:graphic>
      </p:graphicFrame>
      <p:graphicFrame>
        <p:nvGraphicFramePr>
          <p:cNvPr id="46" name="Object 3"/>
          <p:cNvGraphicFramePr>
            <a:graphicFrameLocks noChangeAspect="1"/>
          </p:cNvGraphicFramePr>
          <p:nvPr/>
        </p:nvGraphicFramePr>
        <p:xfrm>
          <a:off x="7772400" y="5481638"/>
          <a:ext cx="1371600" cy="1376362"/>
        </p:xfrm>
        <a:graphic>
          <a:graphicData uri="http://schemas.openxmlformats.org/presentationml/2006/ole">
            <p:oleObj spid="_x0000_s1094659"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7" name="Footer Placeholder 2"/>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6CB253-EC6A-40B5-8EC3-943DD2950BFA}" type="slidenum">
              <a:rPr lang="en-US"/>
              <a:pPr>
                <a:defRPr/>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3" name="Group 3"/>
          <p:cNvGrpSpPr>
            <a:grpSpLocks/>
          </p:cNvGrpSpPr>
          <p:nvPr userDrawn="1"/>
        </p:nvGrpSpPr>
        <p:grpSpPr bwMode="auto">
          <a:xfrm>
            <a:off x="44450" y="5715000"/>
            <a:ext cx="9067800" cy="153988"/>
            <a:chOff x="0" y="3792"/>
            <a:chExt cx="5712" cy="97"/>
          </a:xfrm>
        </p:grpSpPr>
        <p:sp>
          <p:nvSpPr>
            <p:cNvPr id="4"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6"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4" name="Object 2"/>
          <p:cNvGraphicFramePr>
            <a:graphicFrameLocks noChangeAspect="1"/>
          </p:cNvGraphicFramePr>
          <p:nvPr/>
        </p:nvGraphicFramePr>
        <p:xfrm>
          <a:off x="0" y="5484813"/>
          <a:ext cx="1389063" cy="1373187"/>
        </p:xfrm>
        <a:graphic>
          <a:graphicData uri="http://schemas.openxmlformats.org/presentationml/2006/ole">
            <p:oleObj spid="_x0000_s1095682" name="Flash Document" r:id="rId3" imgW="1889280" imgH="1868760" progId="">
              <p:embed/>
            </p:oleObj>
          </a:graphicData>
        </a:graphic>
      </p:graphicFrame>
      <p:graphicFrame>
        <p:nvGraphicFramePr>
          <p:cNvPr id="45" name="Object 3"/>
          <p:cNvGraphicFramePr>
            <a:graphicFrameLocks noChangeAspect="1"/>
          </p:cNvGraphicFramePr>
          <p:nvPr/>
        </p:nvGraphicFramePr>
        <p:xfrm>
          <a:off x="7772400" y="5481638"/>
          <a:ext cx="1371600" cy="1376362"/>
        </p:xfrm>
        <a:graphic>
          <a:graphicData uri="http://schemas.openxmlformats.org/presentationml/2006/ole">
            <p:oleObj spid="_x0000_s1095683" name="Flash Movie" r:id="rId4" imgW="1249200" imgH="1254600" progId="">
              <p:embed/>
            </p:oleObj>
          </a:graphicData>
        </a:graphic>
      </p:graphicFrame>
      <p:sp>
        <p:nvSpPr>
          <p:cNvPr id="46" name="Footer Placeholder 1"/>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9670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96707" name="Flash Movie" r:id="rId4" imgW="1249200" imgH="1254600" progId="">
              <p:embed/>
            </p:oleObj>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09773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097731" name="Flash Movie" r:id="rId4" imgW="1249200" imgH="1254600" progId="">
              <p:embed/>
            </p:oleObj>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98754"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98755" name="Flash Movie" r:id="rId4" imgW="1249200" imgH="125460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099778"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099779" name="Flash Movie" r:id="rId4" imgW="1249200" imgH="1254600" progId="">
              <p:embed/>
            </p:oleObj>
          </a:graphicData>
        </a:graphic>
      </p:graphicFrame>
      <p:sp>
        <p:nvSpPr>
          <p:cNvPr id="2" name="Vertical Title 1"/>
          <p:cNvSpPr>
            <a:spLocks noGrp="1"/>
          </p:cNvSpPr>
          <p:nvPr>
            <p:ph type="title" orient="vert"/>
          </p:nvPr>
        </p:nvSpPr>
        <p:spPr>
          <a:xfrm>
            <a:off x="6594475" y="381000"/>
            <a:ext cx="20193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81000"/>
            <a:ext cx="5908675"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userDrawn="1"/>
        </p:nvGrpSpPr>
        <p:grpSpPr bwMode="auto">
          <a:xfrm>
            <a:off x="44450" y="5715000"/>
            <a:ext cx="9067800" cy="153988"/>
            <a:chOff x="0" y="3792"/>
            <a:chExt cx="5712" cy="97"/>
          </a:xfrm>
        </p:grpSpPr>
        <p:sp>
          <p:nvSpPr>
            <p:cNvPr id="6"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6" name="Object 2"/>
          <p:cNvGraphicFramePr>
            <a:graphicFrameLocks noChangeAspect="1"/>
          </p:cNvGraphicFramePr>
          <p:nvPr/>
        </p:nvGraphicFramePr>
        <p:xfrm>
          <a:off x="0" y="5484813"/>
          <a:ext cx="1389063" cy="1373187"/>
        </p:xfrm>
        <a:graphic>
          <a:graphicData uri="http://schemas.openxmlformats.org/presentationml/2006/ole">
            <p:oleObj spid="_x0000_s1100802" name="Flash Document" r:id="rId3" imgW="1889280" imgH="1868760" progId="">
              <p:embed/>
            </p:oleObj>
          </a:graphicData>
        </a:graphic>
      </p:graphicFrame>
      <p:graphicFrame>
        <p:nvGraphicFramePr>
          <p:cNvPr id="47" name="Object 3"/>
          <p:cNvGraphicFramePr>
            <a:graphicFrameLocks noChangeAspect="1"/>
          </p:cNvGraphicFramePr>
          <p:nvPr/>
        </p:nvGraphicFramePr>
        <p:xfrm>
          <a:off x="7772400" y="5481638"/>
          <a:ext cx="1371600" cy="1376362"/>
        </p:xfrm>
        <a:graphic>
          <a:graphicData uri="http://schemas.openxmlformats.org/presentationml/2006/ole">
            <p:oleObj spid="_x0000_s1100803"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371600"/>
            <a:ext cx="7772400" cy="4114800"/>
          </a:xfrm>
        </p:spPr>
        <p:txBody>
          <a:bodyPr/>
          <a:lstStyle/>
          <a:p>
            <a:pPr lvl="0"/>
            <a:endParaRPr lang="en-US" noProof="0" smtClean="0"/>
          </a:p>
        </p:txBody>
      </p:sp>
      <p:sp>
        <p:nvSpPr>
          <p:cNvPr id="48" name="Footer Placeholder 3"/>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101826"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101827"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3810000" cy="4114800"/>
          </a:xfrm>
        </p:spPr>
        <p:txBody>
          <a:bodyPr/>
          <a:lstStyle/>
          <a:p>
            <a:pPr lvl="0"/>
            <a:endParaRPr lang="en-US" noProof="0" smtClean="0"/>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 name="Group 3"/>
          <p:cNvGrpSpPr>
            <a:grpSpLocks/>
          </p:cNvGrpSpPr>
          <p:nvPr userDrawn="1"/>
        </p:nvGrpSpPr>
        <p:grpSpPr bwMode="auto">
          <a:xfrm>
            <a:off x="44450" y="5715000"/>
            <a:ext cx="9067800" cy="153988"/>
            <a:chOff x="0" y="3792"/>
            <a:chExt cx="5712" cy="97"/>
          </a:xfrm>
        </p:grpSpPr>
        <p:sp>
          <p:nvSpPr>
            <p:cNvPr id="7"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7" name="Object 2"/>
          <p:cNvGraphicFramePr>
            <a:graphicFrameLocks noChangeAspect="1"/>
          </p:cNvGraphicFramePr>
          <p:nvPr/>
        </p:nvGraphicFramePr>
        <p:xfrm>
          <a:off x="0" y="5484813"/>
          <a:ext cx="1389063" cy="1373187"/>
        </p:xfrm>
        <a:graphic>
          <a:graphicData uri="http://schemas.openxmlformats.org/presentationml/2006/ole">
            <p:oleObj spid="_x0000_s1102850" name="Flash Document" r:id="rId3" imgW="1889280" imgH="1868760" progId="">
              <p:embed/>
            </p:oleObj>
          </a:graphicData>
        </a:graphic>
      </p:graphicFrame>
      <p:graphicFrame>
        <p:nvGraphicFramePr>
          <p:cNvPr id="48" name="Object 3"/>
          <p:cNvGraphicFramePr>
            <a:graphicFrameLocks noChangeAspect="1"/>
          </p:cNvGraphicFramePr>
          <p:nvPr/>
        </p:nvGraphicFramePr>
        <p:xfrm>
          <a:off x="7772400" y="5481638"/>
          <a:ext cx="1371600" cy="1376362"/>
        </p:xfrm>
        <a:graphic>
          <a:graphicData uri="http://schemas.openxmlformats.org/presentationml/2006/ole">
            <p:oleObj spid="_x0000_s1102851"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9" name="Footer Placeholder 4"/>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7" name="Group 3"/>
          <p:cNvGrpSpPr>
            <a:grpSpLocks/>
          </p:cNvGrpSpPr>
          <p:nvPr userDrawn="1"/>
        </p:nvGrpSpPr>
        <p:grpSpPr bwMode="auto">
          <a:xfrm>
            <a:off x="44450" y="5715000"/>
            <a:ext cx="9067800" cy="153988"/>
            <a:chOff x="0" y="3792"/>
            <a:chExt cx="5712" cy="97"/>
          </a:xfrm>
        </p:grpSpPr>
        <p:sp>
          <p:nvSpPr>
            <p:cNvPr id="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48" name="Object 2"/>
          <p:cNvGraphicFramePr>
            <a:graphicFrameLocks noChangeAspect="1"/>
          </p:cNvGraphicFramePr>
          <p:nvPr/>
        </p:nvGraphicFramePr>
        <p:xfrm>
          <a:off x="0" y="5484813"/>
          <a:ext cx="1389063" cy="1373187"/>
        </p:xfrm>
        <a:graphic>
          <a:graphicData uri="http://schemas.openxmlformats.org/presentationml/2006/ole">
            <p:oleObj spid="_x0000_s1103874" name="Flash Document" r:id="rId3" imgW="1889280" imgH="1868760" progId="">
              <p:embed/>
            </p:oleObj>
          </a:graphicData>
        </a:graphic>
      </p:graphicFrame>
      <p:graphicFrame>
        <p:nvGraphicFramePr>
          <p:cNvPr id="49" name="Object 3"/>
          <p:cNvGraphicFramePr>
            <a:graphicFrameLocks noChangeAspect="1"/>
          </p:cNvGraphicFramePr>
          <p:nvPr/>
        </p:nvGraphicFramePr>
        <p:xfrm>
          <a:off x="7772400" y="5481638"/>
          <a:ext cx="1371600" cy="1376362"/>
        </p:xfrm>
        <a:graphic>
          <a:graphicData uri="http://schemas.openxmlformats.org/presentationml/2006/ole">
            <p:oleObj spid="_x0000_s1103875" name="Flash Movie" r:id="rId4" imgW="1249200" imgH="1254600" progId="">
              <p:embed/>
            </p:oleObj>
          </a:graphicData>
        </a:graphic>
      </p:graphicFrame>
      <p:sp>
        <p:nvSpPr>
          <p:cNvPr id="2" name="Title 1"/>
          <p:cNvSpPr>
            <a:spLocks noGrp="1"/>
          </p:cNvSpPr>
          <p:nvPr>
            <p:ph type="title"/>
          </p:nvPr>
        </p:nvSpPr>
        <p:spPr>
          <a:xfrm>
            <a:off x="533400" y="381000"/>
            <a:ext cx="80803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0" name="Footer Placeholder 5"/>
          <p:cNvSpPr>
            <a:spLocks noGrp="1"/>
          </p:cNvSpPr>
          <p:nvPr>
            <p:ph type="ftr" sz="quarter" idx="10"/>
          </p:nvPr>
        </p:nvSpPr>
        <p:spPr/>
        <p:txBody>
          <a:bodyPr/>
          <a:lstStyle>
            <a:lvl1pPr>
              <a:lnSpc>
                <a:spcPct val="60000"/>
              </a:lnSpc>
              <a:defRPr sz="2400" i="0" smtClean="0">
                <a:solidFill>
                  <a:srgbClr val="FFFFFF"/>
                </a:solidFill>
              </a:defRPr>
            </a:lvl1pPr>
          </a:lstStyle>
          <a:p>
            <a:pPr>
              <a:defRPr/>
            </a:pPr>
            <a:endParaRPr lang="en-US"/>
          </a:p>
        </p:txBody>
      </p:sp>
    </p:spTree>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2989F7-09B0-4C20-AEF4-7B8EF97C1480}"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B45E39-CEBE-45EB-B339-BAACDC2E165D}"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D374A-8657-4C08-AA85-D464CB73C94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BEEC95-05B5-48DA-93B5-9E6FF5028CB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D4E281-0048-43B4-9168-148260EDB18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11/12/2010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FA3E5F-E8A5-4D0F-9FF9-74412B127CE0}"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85850" cy="6854825"/>
          </a:xfrm>
          <a:prstGeom prst="rect">
            <a:avLst/>
          </a:prstGeom>
          <a:gradFill rotWithShape="0">
            <a:gsLst>
              <a:gs pos="0">
                <a:srgbClr val="3366FF"/>
              </a:gs>
              <a:gs pos="50000">
                <a:schemeClr val="bg2"/>
              </a:gs>
              <a:gs pos="100000">
                <a:srgbClr val="3366FF"/>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p:nvGrpSpPr>
        <p:grpSpPr bwMode="auto">
          <a:xfrm>
            <a:off x="76200" y="163513"/>
            <a:ext cx="152400" cy="6550025"/>
            <a:chOff x="48" y="103"/>
            <a:chExt cx="96" cy="4126"/>
          </a:xfrm>
        </p:grpSpPr>
        <p:sp>
          <p:nvSpPr>
            <p:cNvPr id="6" name="Rectangle 4"/>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35" name="Object 2"/>
          <p:cNvGraphicFramePr>
            <a:graphicFrameLocks noChangeAspect="1"/>
          </p:cNvGraphicFramePr>
          <p:nvPr/>
        </p:nvGraphicFramePr>
        <p:xfrm>
          <a:off x="7018338" y="0"/>
          <a:ext cx="2125662" cy="2133600"/>
        </p:xfrm>
        <a:graphic>
          <a:graphicData uri="http://schemas.openxmlformats.org/presentationml/2006/ole">
            <p:oleObj spid="_x0000_s861186" name="Flash Movie" r:id="rId3" imgW="1249200" imgH="1254600" progId="">
              <p:embed/>
            </p:oleObj>
          </a:graphicData>
        </a:graphic>
      </p:graphicFrame>
      <p:graphicFrame>
        <p:nvGraphicFramePr>
          <p:cNvPr id="36" name="Object 3"/>
          <p:cNvGraphicFramePr>
            <a:graphicFrameLocks noChangeAspect="1"/>
          </p:cNvGraphicFramePr>
          <p:nvPr/>
        </p:nvGraphicFramePr>
        <p:xfrm>
          <a:off x="7018338" y="0"/>
          <a:ext cx="2125662" cy="2133600"/>
        </p:xfrm>
        <a:graphic>
          <a:graphicData uri="http://schemas.openxmlformats.org/presentationml/2006/ole">
            <p:oleObj spid="_x0000_s861187" name="Flash Movie" r:id="rId4" imgW="1249200" imgH="1254600" progId="">
              <p:embed/>
            </p:oleObj>
          </a:graphicData>
        </a:graphic>
      </p:graphicFrame>
      <p:graphicFrame>
        <p:nvGraphicFramePr>
          <p:cNvPr id="37" name="Object 4"/>
          <p:cNvGraphicFramePr>
            <a:graphicFrameLocks noChangeAspect="1"/>
          </p:cNvGraphicFramePr>
          <p:nvPr/>
        </p:nvGraphicFramePr>
        <p:xfrm>
          <a:off x="0" y="0"/>
          <a:ext cx="2209800" cy="2184400"/>
        </p:xfrm>
        <a:graphic>
          <a:graphicData uri="http://schemas.openxmlformats.org/presentationml/2006/ole">
            <p:oleObj spid="_x0000_s861188" name="Flash Movie" r:id="rId5" imgW="1889280" imgH="1868760" progId="">
              <p:embed/>
            </p:oleObj>
          </a:graphicData>
        </a:graphic>
      </p:graphicFrame>
      <p:sp>
        <p:nvSpPr>
          <p:cNvPr id="511009" name="Rectangle 33"/>
          <p:cNvSpPr>
            <a:spLocks noGrp="1" noChangeArrowheads="1"/>
          </p:cNvSpPr>
          <p:nvPr>
            <p:ph type="ctrTitle" sz="quarter"/>
          </p:nvPr>
        </p:nvSpPr>
        <p:spPr>
          <a:xfrm>
            <a:off x="1143000" y="2286000"/>
            <a:ext cx="7772400" cy="1143000"/>
          </a:xfrm>
        </p:spPr>
        <p:txBody>
          <a:bodyPr/>
          <a:lstStyle>
            <a:lvl1pPr algn="ctr">
              <a:defRPr/>
            </a:lvl1pPr>
          </a:lstStyle>
          <a:p>
            <a:r>
              <a:rPr lang="en-US"/>
              <a:t>Click to edit Master title style</a:t>
            </a:r>
          </a:p>
        </p:txBody>
      </p:sp>
      <p:sp>
        <p:nvSpPr>
          <p:cNvPr id="511010" name="Rectangle 34"/>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EF47F535-5BAB-4A1A-A3F9-A9370E003C2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524000"/>
            <a:ext cx="38100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524000"/>
            <a:ext cx="38100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228600"/>
            <a:ext cx="1949450" cy="5832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28600"/>
            <a:ext cx="5697538"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89880749-AC90-4339-95E0-6E004D57AADD}"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B0893BF7-00E0-4930-91D4-BB103E80D60E}"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8634F2E-5626-494D-9F81-E52B6A40E9D1}"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2960F859-6775-40FE-8282-4E0FA6AC5727}"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9AE01CB-F85D-475E-9167-5B4E6D9CD2DC}"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80F3D68F-CCA3-45F2-AA4D-7F5E5E5E4FF8}"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D340AA57-8BB2-4929-A461-6BC274B663E5}"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9BDE7476-0E08-46B2-A1DA-BFEFCB000F78}"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E5A2E93-1435-42E4-970C-1053A932EA5C}"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0894E55C-B1C1-4469-B5AC-EBFD184A4063}"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7CE95F1-C3C8-4045-A6AB-35AE4C55CF5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54BFCBB9-0D0A-4E45-B968-7E81C6EE89A4}"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7D1D0D5-F1E8-470D-9383-B4BFC37EAA8F}"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9BBD054-6148-4B01-BFE6-A70EC19FBA13}"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D9FBEA5-F06D-4B20-8F9A-182BB067A03D}"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C929249-F658-4040-8B27-E791233E52B4}"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957DFDF-D6BF-42C3-8D28-42E689BC4346}"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0B2103DC-AE9B-4C13-9072-FC12C7EE551A}"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63348EFD-D836-4D44-AEE5-75D838D8D1EB}"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C293DCEC-CB65-44D3-BF65-7C477A50E46E}"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F959676A-C423-47EB-A5EA-ED215BB7D81A}"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3CE8635-D299-4513-83B6-C40752164D2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838DEE45-506D-45E5-8DAD-2C385485FB7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1A48831-61C5-4E69-A258-102B35257F82}"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253DA52-C0B9-4982-A212-B0147F41928E}"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43548766-5D2A-4897-B009-EF9695F68E68}"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AF8FDEC-A4C5-4B35-BB69-74F4D46841FF}"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03F7B0B-9CCD-4E80-9545-EEF2A8915EF4}"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7F94D08-0D4F-4787-B108-19E8985B905A}"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FCC7644-CBA3-47BD-91C4-B6E88C8017E1}"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A4FED2A1-407D-4B02-8740-27D423470AC0}"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7DB27693-78E2-4E1A-B3F2-8DFE1F1DA482}"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E5E061A8-FBCD-496D-8323-A923E87A904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FB7CD0E-745D-4225-AA08-59AB2971C80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EB36E9DD-8DF0-4936-B614-BE44E53F29B6}"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782816A2-5C0F-40F7-A392-73C7B198B914}"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C7D0D2A9-BC80-4868-B1CE-563F47F82CF6}"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58E3D46-F8A7-4BA8-8C17-208EF33FD62E}"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09BDC18-B76D-47E1-B875-1602E4745D07}"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1712141-A3F0-4EC5-A389-0CF08F729C39}"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F91134-776B-46A7-8631-7922BB70C87D}"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24881-9AFF-4683-9B06-167134B76672}"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C42CC2-974D-426B-87A4-EC9EEDB71D61}"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5E488E-F4D2-4E51-BF26-DB36E583F18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98DDFCA-74C1-409E-BF53-84D52FF7AC1F}"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11/12/2010</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65D287-2DCB-4757-9756-95E0D7A85A54}"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11/12/2010</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53F8B36-87BD-41DE-94DE-D8ECA74EDCB8}"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11/12/2010</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8E9E31-081B-45EF-A19A-A56B762E9BCF}"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47E595-7042-4509-952F-31793AF608A8}"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11/12/2010</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279F9C-10DF-494E-9C4A-0FF2172E11E7}"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C25918-E253-4299-AC8D-DD4E350775F3}"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11/12/2010</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483F30-0F98-4545-8FF4-F0AA36DCD4E7}"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45053C3-223F-426D-BFF0-80A7A88F17ED}"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A45987E-8B84-412C-8F1C-15B23B01888E}"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1C781E4-9D03-4981-A697-656B010641F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image" Target="../media/image6.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18" Type="http://schemas.openxmlformats.org/officeDocument/2006/relationships/image" Target="../media/image5.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4.jpeg"/><Relationship Id="rId2" Type="http://schemas.openxmlformats.org/officeDocument/2006/relationships/slideLayout" Target="../slideLayouts/slideLayout110.xml"/><Relationship Id="rId16" Type="http://schemas.openxmlformats.org/officeDocument/2006/relationships/image" Target="../media/image3.jpe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2.jpeg"/><Relationship Id="rId10" Type="http://schemas.openxmlformats.org/officeDocument/2006/relationships/slideLayout" Target="../slideLayouts/slideLayout118.xml"/><Relationship Id="rId19" Type="http://schemas.openxmlformats.org/officeDocument/2006/relationships/image" Target="../media/image6.jpeg"/><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4.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6" Type="http://schemas.openxmlformats.org/officeDocument/2006/relationships/image" Target="../media/image12.pn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oleObject" Target="../embeddings/oleObject6.bin"/><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vmlDrawing" Target="../drawings/vmlDrawing3.v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image" Target="../media/image12.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oleObject" Target="../embeddings/oleObject9.bin"/><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vmlDrawing" Target="../drawings/vmlDrawing6.v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6.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6" Type="http://schemas.openxmlformats.org/officeDocument/2006/relationships/image" Target="../media/image12.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oleObject" Target="../embeddings/oleObject12.bin"/><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vmlDrawing" Target="../drawings/vmlDrawing9.v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6" Type="http://schemas.openxmlformats.org/officeDocument/2006/relationships/image" Target="../media/image12.png"/><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oleObject" Target="../embeddings/oleObject15.bin"/><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vmlDrawing" Target="../drawings/vmlDrawing12.v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8.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6" Type="http://schemas.openxmlformats.org/officeDocument/2006/relationships/image" Target="../media/image12.png"/><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oleObject" Target="../embeddings/oleObject18.bin"/><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vmlDrawing" Target="../drawings/vmlDrawing15.v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oleObject" Target="../embeddings/oleObject21.bin"/><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vmlDrawing" Target="../drawings/vmlDrawing18.vml"/><Relationship Id="rId2" Type="http://schemas.openxmlformats.org/officeDocument/2006/relationships/slideLayout" Target="../slideLayouts/slideLayout215.xml"/><Relationship Id="rId16" Type="http://schemas.openxmlformats.org/officeDocument/2006/relationships/theme" Target="../theme/theme19.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oleObject" Target="../embeddings/oleObject22.bin"/><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jpeg"/><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19" Type="http://schemas.openxmlformats.org/officeDocument/2006/relationships/image" Target="../media/image6.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oleObject" Target="../embeddings/oleObject53.bin"/><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vmlDrawing" Target="../drawings/vmlDrawing34.vml"/><Relationship Id="rId2" Type="http://schemas.openxmlformats.org/officeDocument/2006/relationships/slideLayout" Target="../slideLayouts/slideLayout230.xml"/><Relationship Id="rId16" Type="http://schemas.openxmlformats.org/officeDocument/2006/relationships/theme" Target="../theme/theme2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19" Type="http://schemas.openxmlformats.org/officeDocument/2006/relationships/oleObject" Target="../embeddings/oleObject54.bin"/><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oleObject" Target="../embeddings/oleObject85.bin"/><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vmlDrawing" Target="../drawings/vmlDrawing50.vml"/><Relationship Id="rId2" Type="http://schemas.openxmlformats.org/officeDocument/2006/relationships/slideLayout" Target="../slideLayouts/slideLayout245.xml"/><Relationship Id="rId16" Type="http://schemas.openxmlformats.org/officeDocument/2006/relationships/theme" Target="../theme/theme21.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19" Type="http://schemas.openxmlformats.org/officeDocument/2006/relationships/oleObject" Target="../embeddings/oleObject86.bin"/><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18" Type="http://schemas.openxmlformats.org/officeDocument/2006/relationships/image" Target="../media/image13.jpe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vmlDrawing" Target="../drawings/vmlDrawing66.vml"/><Relationship Id="rId2" Type="http://schemas.openxmlformats.org/officeDocument/2006/relationships/slideLayout" Target="../slideLayouts/slideLayout260.xml"/><Relationship Id="rId16" Type="http://schemas.openxmlformats.org/officeDocument/2006/relationships/theme" Target="../theme/theme22.xml"/><Relationship Id="rId20" Type="http://schemas.openxmlformats.org/officeDocument/2006/relationships/oleObject" Target="../embeddings/oleObject118.bin"/><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10" Type="http://schemas.openxmlformats.org/officeDocument/2006/relationships/slideLayout" Target="../slideLayouts/slideLayout268.xml"/><Relationship Id="rId19" Type="http://schemas.openxmlformats.org/officeDocument/2006/relationships/oleObject" Target="../embeddings/oleObject117.bin"/><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oleObject" Target="../embeddings/oleObject149.bin"/><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vmlDrawing" Target="../drawings/vmlDrawing82.vml"/><Relationship Id="rId2" Type="http://schemas.openxmlformats.org/officeDocument/2006/relationships/slideLayout" Target="../slideLayouts/slideLayout275.xml"/><Relationship Id="rId16" Type="http://schemas.openxmlformats.org/officeDocument/2006/relationships/theme" Target="../theme/theme23.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19" Type="http://schemas.openxmlformats.org/officeDocument/2006/relationships/oleObject" Target="../embeddings/oleObject150.bin"/><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18" Type="http://schemas.openxmlformats.org/officeDocument/2006/relationships/oleObject" Target="../embeddings/oleObject181.bin"/><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vmlDrawing" Target="../drawings/vmlDrawing98.vml"/><Relationship Id="rId2" Type="http://schemas.openxmlformats.org/officeDocument/2006/relationships/slideLayout" Target="../slideLayouts/slideLayout290.xml"/><Relationship Id="rId16" Type="http://schemas.openxmlformats.org/officeDocument/2006/relationships/theme" Target="../theme/theme24.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19" Type="http://schemas.openxmlformats.org/officeDocument/2006/relationships/oleObject" Target="../embeddings/oleObject182.bin"/><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18" Type="http://schemas.openxmlformats.org/officeDocument/2006/relationships/oleObject" Target="../embeddings/oleObject213.bin"/><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17" Type="http://schemas.openxmlformats.org/officeDocument/2006/relationships/vmlDrawing" Target="../drawings/vmlDrawing114.vml"/><Relationship Id="rId2" Type="http://schemas.openxmlformats.org/officeDocument/2006/relationships/slideLayout" Target="../slideLayouts/slideLayout305.xml"/><Relationship Id="rId16" Type="http://schemas.openxmlformats.org/officeDocument/2006/relationships/theme" Target="../theme/theme2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10" Type="http://schemas.openxmlformats.org/officeDocument/2006/relationships/slideLayout" Target="../slideLayouts/slideLayout313.xml"/><Relationship Id="rId19" Type="http://schemas.openxmlformats.org/officeDocument/2006/relationships/oleObject" Target="../embeddings/oleObject214.bin"/><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oleObject" Target="../embeddings/oleObject2.bin"/><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oleObject" Target="../embeddings/oleObject1.bin"/><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vmlDrawing" Target="../drawings/vmlDrawing1.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18" Type="http://schemas.openxmlformats.org/officeDocument/2006/relationships/image" Target="../media/image5.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4.jpeg"/><Relationship Id="rId2" Type="http://schemas.openxmlformats.org/officeDocument/2006/relationships/slideLayout" Target="../slideLayouts/slideLayout51.xml"/><Relationship Id="rId16" Type="http://schemas.openxmlformats.org/officeDocument/2006/relationships/image" Target="../media/image3.jpe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jpeg"/><Relationship Id="rId10" Type="http://schemas.openxmlformats.org/officeDocument/2006/relationships/slideLayout" Target="../slideLayouts/slideLayout59.xml"/><Relationship Id="rId19" Type="http://schemas.openxmlformats.org/officeDocument/2006/relationships/image" Target="../media/image6.jpe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18" Type="http://schemas.openxmlformats.org/officeDocument/2006/relationships/image" Target="../media/image5.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4.jpeg"/><Relationship Id="rId2" Type="http://schemas.openxmlformats.org/officeDocument/2006/relationships/slideLayout" Target="../slideLayouts/slideLayout63.xml"/><Relationship Id="rId16" Type="http://schemas.openxmlformats.org/officeDocument/2006/relationships/image" Target="../media/image3.jpe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jpeg"/><Relationship Id="rId10" Type="http://schemas.openxmlformats.org/officeDocument/2006/relationships/slideLayout" Target="../slideLayouts/slideLayout71.xml"/><Relationship Id="rId19" Type="http://schemas.openxmlformats.org/officeDocument/2006/relationships/image" Target="../media/image6.jpe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18" Type="http://schemas.openxmlformats.org/officeDocument/2006/relationships/image" Target="../media/image5.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4.jpeg"/><Relationship Id="rId2" Type="http://schemas.openxmlformats.org/officeDocument/2006/relationships/slideLayout" Target="../slideLayouts/slideLayout75.xml"/><Relationship Id="rId16" Type="http://schemas.openxmlformats.org/officeDocument/2006/relationships/image" Target="../media/image3.jpe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10.png"/><Relationship Id="rId10" Type="http://schemas.openxmlformats.org/officeDocument/2006/relationships/slideLayout" Target="../slideLayouts/slideLayout83.xml"/><Relationship Id="rId19" Type="http://schemas.openxmlformats.org/officeDocument/2006/relationships/image" Target="../media/image6.jpe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18" Type="http://schemas.openxmlformats.org/officeDocument/2006/relationships/image" Target="../media/image5.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4.jpeg"/><Relationship Id="rId2" Type="http://schemas.openxmlformats.org/officeDocument/2006/relationships/slideLayout" Target="../slideLayouts/slideLayout98.xml"/><Relationship Id="rId16" Type="http://schemas.openxmlformats.org/officeDocument/2006/relationships/image" Target="../media/image3.jpe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2.jpeg"/><Relationship Id="rId10" Type="http://schemas.openxmlformats.org/officeDocument/2006/relationships/slideLayout" Target="../slideLayouts/slideLayout106.xml"/><Relationship Id="rId19" Type="http://schemas.openxmlformats.org/officeDocument/2006/relationships/image" Target="../media/image6.jpe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2563"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D9C738E-5112-4EFE-A787-8CFBB0A5B417}" type="slidenum">
              <a:rPr lang="en-US"/>
              <a:pPr>
                <a:defRPr/>
              </a:pPr>
              <a:t>‹#›</a:t>
            </a:fld>
            <a:endParaRPr lang="en-US"/>
          </a:p>
        </p:txBody>
      </p:sp>
      <p:grpSp>
        <p:nvGrpSpPr>
          <p:cNvPr id="322566" name="Group 6"/>
          <p:cNvGrpSpPr>
            <a:grpSpLocks/>
          </p:cNvGrpSpPr>
          <p:nvPr/>
        </p:nvGrpSpPr>
        <p:grpSpPr bwMode="auto">
          <a:xfrm>
            <a:off x="0" y="0"/>
            <a:ext cx="1371600" cy="6858000"/>
            <a:chOff x="0" y="0"/>
            <a:chExt cx="864" cy="4320"/>
          </a:xfrm>
        </p:grpSpPr>
        <p:pic>
          <p:nvPicPr>
            <p:cNvPr id="322567"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322568"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322569"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322570"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322571"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322572"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5174" r:id="rId1"/>
    <p:sldLayoutId id="2147495175" r:id="rId2"/>
    <p:sldLayoutId id="2147495176" r:id="rId3"/>
    <p:sldLayoutId id="2147495177" r:id="rId4"/>
    <p:sldLayoutId id="2147495178" r:id="rId5"/>
    <p:sldLayoutId id="2147495179" r:id="rId6"/>
    <p:sldLayoutId id="2147495180" r:id="rId7"/>
    <p:sldLayoutId id="2147495181" r:id="rId8"/>
    <p:sldLayoutId id="2147495182" r:id="rId9"/>
    <p:sldLayoutId id="2147495183" r:id="rId10"/>
    <p:sldLayoutId id="2147495184" r:id="rId11"/>
    <p:sldLayoutId id="2147495185"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0755"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CBE78E9-9178-4F76-883D-78D2F17F05B0}" type="slidenum">
              <a:rPr lang="en-US"/>
              <a:pPr>
                <a:defRPr/>
              </a:pPr>
              <a:t>‹#›</a:t>
            </a:fld>
            <a:endParaRPr lang="en-US"/>
          </a:p>
        </p:txBody>
      </p:sp>
      <p:grpSp>
        <p:nvGrpSpPr>
          <p:cNvPr id="330758" name="Group 6"/>
          <p:cNvGrpSpPr>
            <a:grpSpLocks/>
          </p:cNvGrpSpPr>
          <p:nvPr/>
        </p:nvGrpSpPr>
        <p:grpSpPr bwMode="auto">
          <a:xfrm>
            <a:off x="0" y="0"/>
            <a:ext cx="1371600" cy="6858000"/>
            <a:chOff x="0" y="0"/>
            <a:chExt cx="864" cy="4320"/>
          </a:xfrm>
        </p:grpSpPr>
        <p:pic>
          <p:nvPicPr>
            <p:cNvPr id="330759"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330760"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330761"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330762"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330763"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330764"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5297" r:id="rId1"/>
    <p:sldLayoutId id="2147495298" r:id="rId2"/>
    <p:sldLayoutId id="2147495299" r:id="rId3"/>
    <p:sldLayoutId id="2147495300" r:id="rId4"/>
    <p:sldLayoutId id="2147495301" r:id="rId5"/>
    <p:sldLayoutId id="2147495302" r:id="rId6"/>
    <p:sldLayoutId id="2147495303" r:id="rId7"/>
    <p:sldLayoutId id="2147495304" r:id="rId8"/>
    <p:sldLayoutId id="2147495305" r:id="rId9"/>
    <p:sldLayoutId id="2147495306" r:id="rId10"/>
    <p:sldLayoutId id="2147495307" r:id="rId11"/>
    <p:sldLayoutId id="2147495308"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28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Times New Roman" pitchFamily="18" charset="0"/>
              </a:defRPr>
            </a:lvl1pPr>
          </a:lstStyle>
          <a:p>
            <a:pPr>
              <a:defRPr/>
            </a:pPr>
            <a:r>
              <a:rPr lang="en-US"/>
              <a:t>11/12/2010</a:t>
            </a:r>
          </a:p>
        </p:txBody>
      </p:sp>
      <p:sp>
        <p:nvSpPr>
          <p:cNvPr id="79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791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691DB2E0-B383-4B24-83FF-7D010FAFD1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320" r:id="rId1"/>
    <p:sldLayoutId id="2147495321" r:id="rId2"/>
    <p:sldLayoutId id="2147495322" r:id="rId3"/>
    <p:sldLayoutId id="2147495323" r:id="rId4"/>
    <p:sldLayoutId id="2147495324" r:id="rId5"/>
    <p:sldLayoutId id="2147495325" r:id="rId6"/>
    <p:sldLayoutId id="2147495326" r:id="rId7"/>
    <p:sldLayoutId id="2147495327" r:id="rId8"/>
    <p:sldLayoutId id="2147495328" r:id="rId9"/>
    <p:sldLayoutId id="2147495329" r:id="rId10"/>
    <p:sldLayoutId id="2147495330" r:id="rId11"/>
  </p:sldLayoutIdLst>
  <p:transition spd="med" advTm="5000">
    <p:fade/>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sp>
        <p:nvSpPr>
          <p:cNvPr id="3338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38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r>
              <a:rPr lang="en-US"/>
              <a:t>11/12/2010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E430578A-8899-4273-99C7-B61357A0E5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331" r:id="rId1"/>
    <p:sldLayoutId id="2147495332" r:id="rId2"/>
    <p:sldLayoutId id="2147495333" r:id="rId3"/>
    <p:sldLayoutId id="2147495334" r:id="rId4"/>
    <p:sldLayoutId id="2147495335" r:id="rId5"/>
    <p:sldLayoutId id="2147495336" r:id="rId6"/>
    <p:sldLayoutId id="2147495337" r:id="rId7"/>
    <p:sldLayoutId id="2147495338" r:id="rId8"/>
    <p:sldLayoutId id="2147495339" r:id="rId9"/>
    <p:sldLayoutId id="2147495340" r:id="rId10"/>
    <p:sldLayoutId id="214749534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48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r>
              <a:rPr lang="en-US"/>
              <a:t>11/12/2010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CFCC373D-F034-4E67-890B-EFF1E112D5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414" r:id="rId1"/>
    <p:sldLayoutId id="2147495415" r:id="rId2"/>
    <p:sldLayoutId id="2147495416" r:id="rId3"/>
    <p:sldLayoutId id="2147495417" r:id="rId4"/>
    <p:sldLayoutId id="2147495418" r:id="rId5"/>
    <p:sldLayoutId id="2147495419" r:id="rId6"/>
    <p:sldLayoutId id="2147495420" r:id="rId7"/>
    <p:sldLayoutId id="2147495421" r:id="rId8"/>
    <p:sldLayoutId id="2147495422" r:id="rId9"/>
    <p:sldLayoutId id="2147495423" r:id="rId10"/>
    <p:sldLayoutId id="2147495424"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sp>
        <p:nvSpPr>
          <p:cNvPr id="2253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r>
              <a:rPr lang="en-US"/>
              <a:t>11/12/2010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AFFCA80-43EB-4CD0-8014-9BF85566CC97}" type="slidenum">
              <a:rPr lang="en-US"/>
              <a:pPr>
                <a:defRPr/>
              </a:pPr>
              <a:t>‹#›</a:t>
            </a:fld>
            <a:endParaRPr lang="en-US"/>
          </a:p>
        </p:txBody>
      </p:sp>
      <p:graphicFrame>
        <p:nvGraphicFramePr>
          <p:cNvPr id="22530" name="Object 5"/>
          <p:cNvGraphicFramePr>
            <a:graphicFrameLocks noChangeAspect="1"/>
          </p:cNvGraphicFramePr>
          <p:nvPr/>
        </p:nvGraphicFramePr>
        <p:xfrm>
          <a:off x="228600" y="228600"/>
          <a:ext cx="693738" cy="685800"/>
        </p:xfrm>
        <a:graphic>
          <a:graphicData uri="http://schemas.openxmlformats.org/presentationml/2006/ole">
            <p:oleObj spid="_x0000_s22530" name="Flash Document" r:id="rId15" imgW="1889280" imgH="1868760" progId="">
              <p:embed/>
            </p:oleObj>
          </a:graphicData>
        </a:graphic>
      </p:graphicFrame>
      <p:pic>
        <p:nvPicPr>
          <p:cNvPr id="22537" name="Picture 6" descr="new_nws_logo_noaa.gif"/>
          <p:cNvPicPr>
            <a:picLocks noChangeAspect="1"/>
          </p:cNvPicPr>
          <p:nvPr userDrawn="1"/>
        </p:nvPicPr>
        <p:blipFill>
          <a:blip r:embed="rId16" cstate="print"/>
          <a:srcRect/>
          <a:stretch>
            <a:fillRect/>
          </a:stretch>
        </p:blipFill>
        <p:spPr bwMode="auto">
          <a:xfrm>
            <a:off x="8220075" y="228600"/>
            <a:ext cx="684213"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5425" r:id="rId1"/>
    <p:sldLayoutId id="2147495342" r:id="rId2"/>
    <p:sldLayoutId id="2147495343" r:id="rId3"/>
    <p:sldLayoutId id="2147495344" r:id="rId4"/>
    <p:sldLayoutId id="2147495345" r:id="rId5"/>
    <p:sldLayoutId id="2147495346" r:id="rId6"/>
    <p:sldLayoutId id="2147495347" r:id="rId7"/>
    <p:sldLayoutId id="2147495348" r:id="rId8"/>
    <p:sldLayoutId id="2147495349" r:id="rId9"/>
    <p:sldLayoutId id="2147495350" r:id="rId10"/>
    <p:sldLayoutId id="2147495351" r:id="rId11"/>
    <p:sldLayoutId id="214749542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r>
              <a:rPr lang="en-US"/>
              <a:t>11/12/2010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888104C-D994-4E36-8E63-733084DFBF30}" type="slidenum">
              <a:rPr lang="en-US"/>
              <a:pPr>
                <a:defRPr/>
              </a:pPr>
              <a:t>‹#›</a:t>
            </a:fld>
            <a:endParaRPr lang="en-US"/>
          </a:p>
        </p:txBody>
      </p:sp>
      <p:graphicFrame>
        <p:nvGraphicFramePr>
          <p:cNvPr id="25602" name="Object 5"/>
          <p:cNvGraphicFramePr>
            <a:graphicFrameLocks noChangeAspect="1"/>
          </p:cNvGraphicFramePr>
          <p:nvPr/>
        </p:nvGraphicFramePr>
        <p:xfrm>
          <a:off x="228600" y="228600"/>
          <a:ext cx="693738" cy="685800"/>
        </p:xfrm>
        <a:graphic>
          <a:graphicData uri="http://schemas.openxmlformats.org/presentationml/2006/ole">
            <p:oleObj spid="_x0000_s25602" name="Flash Document" r:id="rId15" imgW="1889280" imgH="1868760" progId="">
              <p:embed/>
            </p:oleObj>
          </a:graphicData>
        </a:graphic>
      </p:graphicFrame>
      <p:pic>
        <p:nvPicPr>
          <p:cNvPr id="25609" name="Picture 6" descr="new_nws_logo_noaa.gif"/>
          <p:cNvPicPr>
            <a:picLocks noChangeAspect="1"/>
          </p:cNvPicPr>
          <p:nvPr userDrawn="1"/>
        </p:nvPicPr>
        <p:blipFill>
          <a:blip r:embed="rId16" cstate="print"/>
          <a:srcRect/>
          <a:stretch>
            <a:fillRect/>
          </a:stretch>
        </p:blipFill>
        <p:spPr bwMode="auto">
          <a:xfrm>
            <a:off x="8220075" y="228600"/>
            <a:ext cx="684213"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5427" r:id="rId1"/>
    <p:sldLayoutId id="2147495352" r:id="rId2"/>
    <p:sldLayoutId id="2147495353" r:id="rId3"/>
    <p:sldLayoutId id="2147495354" r:id="rId4"/>
    <p:sldLayoutId id="2147495355" r:id="rId5"/>
    <p:sldLayoutId id="2147495356" r:id="rId6"/>
    <p:sldLayoutId id="2147495357" r:id="rId7"/>
    <p:sldLayoutId id="2147495358" r:id="rId8"/>
    <p:sldLayoutId id="2147495359" r:id="rId9"/>
    <p:sldLayoutId id="2147495360" r:id="rId10"/>
    <p:sldLayoutId id="2147495361" r:id="rId11"/>
    <p:sldLayoutId id="214749542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sp>
        <p:nvSpPr>
          <p:cNvPr id="2867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r>
              <a:rPr lang="en-US"/>
              <a:t>11/12/2010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5C728304-BE0E-4506-A085-4CA6DBB16333}" type="slidenum">
              <a:rPr lang="en-US"/>
              <a:pPr>
                <a:defRPr/>
              </a:pPr>
              <a:t>‹#›</a:t>
            </a:fld>
            <a:endParaRPr lang="en-US"/>
          </a:p>
        </p:txBody>
      </p:sp>
      <p:graphicFrame>
        <p:nvGraphicFramePr>
          <p:cNvPr id="28674" name="Object 5"/>
          <p:cNvGraphicFramePr>
            <a:graphicFrameLocks noChangeAspect="1"/>
          </p:cNvGraphicFramePr>
          <p:nvPr/>
        </p:nvGraphicFramePr>
        <p:xfrm>
          <a:off x="228600" y="228600"/>
          <a:ext cx="693738" cy="685800"/>
        </p:xfrm>
        <a:graphic>
          <a:graphicData uri="http://schemas.openxmlformats.org/presentationml/2006/ole">
            <p:oleObj spid="_x0000_s28674" name="Flash Document" r:id="rId15" imgW="1889280" imgH="1868760" progId="">
              <p:embed/>
            </p:oleObj>
          </a:graphicData>
        </a:graphic>
      </p:graphicFrame>
      <p:pic>
        <p:nvPicPr>
          <p:cNvPr id="28681" name="Picture 6" descr="new_nws_logo_noaa.gif"/>
          <p:cNvPicPr>
            <a:picLocks noChangeAspect="1"/>
          </p:cNvPicPr>
          <p:nvPr userDrawn="1"/>
        </p:nvPicPr>
        <p:blipFill>
          <a:blip r:embed="rId16" cstate="print"/>
          <a:srcRect/>
          <a:stretch>
            <a:fillRect/>
          </a:stretch>
        </p:blipFill>
        <p:spPr bwMode="auto">
          <a:xfrm>
            <a:off x="8220075" y="228600"/>
            <a:ext cx="684213"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5429" r:id="rId1"/>
    <p:sldLayoutId id="2147495362" r:id="rId2"/>
    <p:sldLayoutId id="2147495363" r:id="rId3"/>
    <p:sldLayoutId id="2147495364" r:id="rId4"/>
    <p:sldLayoutId id="2147495365" r:id="rId5"/>
    <p:sldLayoutId id="2147495366" r:id="rId6"/>
    <p:sldLayoutId id="2147495367" r:id="rId7"/>
    <p:sldLayoutId id="2147495368" r:id="rId8"/>
    <p:sldLayoutId id="2147495369" r:id="rId9"/>
    <p:sldLayoutId id="2147495370" r:id="rId10"/>
    <p:sldLayoutId id="2147495371" r:id="rId11"/>
    <p:sldLayoutId id="214749543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sp>
        <p:nvSpPr>
          <p:cNvPr id="3174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r>
              <a:rPr lang="en-US"/>
              <a:t>11/12/2010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917A0AEB-6563-431A-B6FD-D6C35637007D}" type="slidenum">
              <a:rPr lang="en-US"/>
              <a:pPr>
                <a:defRPr/>
              </a:pPr>
              <a:t>‹#›</a:t>
            </a:fld>
            <a:endParaRPr lang="en-US"/>
          </a:p>
        </p:txBody>
      </p:sp>
      <p:graphicFrame>
        <p:nvGraphicFramePr>
          <p:cNvPr id="31746" name="Object 5"/>
          <p:cNvGraphicFramePr>
            <a:graphicFrameLocks noChangeAspect="1"/>
          </p:cNvGraphicFramePr>
          <p:nvPr/>
        </p:nvGraphicFramePr>
        <p:xfrm>
          <a:off x="228600" y="228600"/>
          <a:ext cx="693738" cy="685800"/>
        </p:xfrm>
        <a:graphic>
          <a:graphicData uri="http://schemas.openxmlformats.org/presentationml/2006/ole">
            <p:oleObj spid="_x0000_s31746" name="Flash Document" r:id="rId15" imgW="1889280" imgH="1868760" progId="">
              <p:embed/>
            </p:oleObj>
          </a:graphicData>
        </a:graphic>
      </p:graphicFrame>
      <p:pic>
        <p:nvPicPr>
          <p:cNvPr id="31753" name="Picture 6" descr="new_nws_logo_noaa.gif"/>
          <p:cNvPicPr>
            <a:picLocks noChangeAspect="1"/>
          </p:cNvPicPr>
          <p:nvPr userDrawn="1"/>
        </p:nvPicPr>
        <p:blipFill>
          <a:blip r:embed="rId16" cstate="print"/>
          <a:srcRect/>
          <a:stretch>
            <a:fillRect/>
          </a:stretch>
        </p:blipFill>
        <p:spPr bwMode="auto">
          <a:xfrm>
            <a:off x="8220075" y="228600"/>
            <a:ext cx="684213"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5431" r:id="rId1"/>
    <p:sldLayoutId id="2147495372" r:id="rId2"/>
    <p:sldLayoutId id="2147495373" r:id="rId3"/>
    <p:sldLayoutId id="2147495374" r:id="rId4"/>
    <p:sldLayoutId id="2147495375" r:id="rId5"/>
    <p:sldLayoutId id="2147495376" r:id="rId6"/>
    <p:sldLayoutId id="2147495377" r:id="rId7"/>
    <p:sldLayoutId id="2147495378" r:id="rId8"/>
    <p:sldLayoutId id="2147495379" r:id="rId9"/>
    <p:sldLayoutId id="2147495380" r:id="rId10"/>
    <p:sldLayoutId id="2147495381" r:id="rId11"/>
    <p:sldLayoutId id="214749543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sp>
        <p:nvSpPr>
          <p:cNvPr id="3482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2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r>
              <a:rPr lang="en-US"/>
              <a:t>11/12/2010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76552EA5-4FC0-403A-A095-D8E50410B397}" type="slidenum">
              <a:rPr lang="en-US"/>
              <a:pPr>
                <a:defRPr/>
              </a:pPr>
              <a:t>‹#›</a:t>
            </a:fld>
            <a:endParaRPr lang="en-US"/>
          </a:p>
        </p:txBody>
      </p:sp>
      <p:graphicFrame>
        <p:nvGraphicFramePr>
          <p:cNvPr id="34818" name="Object 5"/>
          <p:cNvGraphicFramePr>
            <a:graphicFrameLocks noChangeAspect="1"/>
          </p:cNvGraphicFramePr>
          <p:nvPr/>
        </p:nvGraphicFramePr>
        <p:xfrm>
          <a:off x="228600" y="228600"/>
          <a:ext cx="693738" cy="685800"/>
        </p:xfrm>
        <a:graphic>
          <a:graphicData uri="http://schemas.openxmlformats.org/presentationml/2006/ole">
            <p:oleObj spid="_x0000_s34818" name="Flash Document" r:id="rId15" imgW="1889280" imgH="1868760" progId="">
              <p:embed/>
            </p:oleObj>
          </a:graphicData>
        </a:graphic>
      </p:graphicFrame>
      <p:pic>
        <p:nvPicPr>
          <p:cNvPr id="34825" name="Picture 6" descr="new_nws_logo_noaa.gif"/>
          <p:cNvPicPr>
            <a:picLocks noChangeAspect="1"/>
          </p:cNvPicPr>
          <p:nvPr userDrawn="1"/>
        </p:nvPicPr>
        <p:blipFill>
          <a:blip r:embed="rId16" cstate="print"/>
          <a:srcRect/>
          <a:stretch>
            <a:fillRect/>
          </a:stretch>
        </p:blipFill>
        <p:spPr bwMode="auto">
          <a:xfrm>
            <a:off x="8220075" y="228600"/>
            <a:ext cx="684213"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5433" r:id="rId1"/>
    <p:sldLayoutId id="2147495382" r:id="rId2"/>
    <p:sldLayoutId id="2147495383" r:id="rId3"/>
    <p:sldLayoutId id="2147495384" r:id="rId4"/>
    <p:sldLayoutId id="2147495385" r:id="rId5"/>
    <p:sldLayoutId id="2147495386" r:id="rId6"/>
    <p:sldLayoutId id="2147495387" r:id="rId7"/>
    <p:sldLayoutId id="2147495388" r:id="rId8"/>
    <p:sldLayoutId id="2147495389" r:id="rId9"/>
    <p:sldLayoutId id="2147495390" r:id="rId10"/>
    <p:sldLayoutId id="2147495391" r:id="rId11"/>
    <p:sldLayoutId id="214749543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238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37894" name="Group 3"/>
          <p:cNvGrpSpPr>
            <a:grpSpLocks/>
          </p:cNvGrpSpPr>
          <p:nvPr userDrawn="1"/>
        </p:nvGrpSpPr>
        <p:grpSpPr bwMode="auto">
          <a:xfrm>
            <a:off x="44450" y="5715000"/>
            <a:ext cx="9067800" cy="153988"/>
            <a:chOff x="0" y="3792"/>
            <a:chExt cx="5712" cy="97"/>
          </a:xfrm>
        </p:grpSpPr>
        <p:sp>
          <p:nvSpPr>
            <p:cNvPr id="27238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8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272428" name="Rectangle 44"/>
          <p:cNvSpPr>
            <a:spLocks noGrp="1" noChangeArrowheads="1"/>
          </p:cNvSpPr>
          <p:nvPr>
            <p:ph type="title"/>
          </p:nvPr>
        </p:nvSpPr>
        <p:spPr bwMode="auto">
          <a:xfrm>
            <a:off x="533400" y="381000"/>
            <a:ext cx="8080375"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7896" name="Rectangle 45"/>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2430" name="Rectangle 46"/>
          <p:cNvSpPr>
            <a:spLocks noGrp="1" noChangeArrowheads="1"/>
          </p:cNvSpPr>
          <p:nvPr>
            <p:ph type="ftr" sz="quarter" idx="3"/>
          </p:nvPr>
        </p:nvSpPr>
        <p:spPr bwMode="auto">
          <a:xfrm>
            <a:off x="1447800" y="5943600"/>
            <a:ext cx="6248400" cy="914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60000"/>
              </a:lnSpc>
              <a:defRPr sz="3200" i="1" smtClean="0">
                <a:solidFill>
                  <a:srgbClr val="B1ADC7"/>
                </a:solidFill>
                <a:latin typeface="+mn-lt"/>
              </a:defRPr>
            </a:lvl1pPr>
          </a:lstStyle>
          <a:p>
            <a:pPr>
              <a:defRPr/>
            </a:pPr>
            <a:endParaRPr lang="en-US"/>
          </a:p>
        </p:txBody>
      </p:sp>
      <p:graphicFrame>
        <p:nvGraphicFramePr>
          <p:cNvPr id="37890" name="Object 2"/>
          <p:cNvGraphicFramePr>
            <a:graphicFrameLocks noChangeAspect="1"/>
          </p:cNvGraphicFramePr>
          <p:nvPr/>
        </p:nvGraphicFramePr>
        <p:xfrm>
          <a:off x="0" y="5484813"/>
          <a:ext cx="1389063" cy="1373187"/>
        </p:xfrm>
        <a:graphic>
          <a:graphicData uri="http://schemas.openxmlformats.org/presentationml/2006/ole">
            <p:oleObj spid="_x0000_s37890" name="Flash Document" r:id="rId18" imgW="1889280" imgH="1868760" progId="">
              <p:embed/>
            </p:oleObj>
          </a:graphicData>
        </a:graphic>
      </p:graphicFrame>
      <p:graphicFrame>
        <p:nvGraphicFramePr>
          <p:cNvPr id="37891" name="Object 3"/>
          <p:cNvGraphicFramePr>
            <a:graphicFrameLocks noChangeAspect="1"/>
          </p:cNvGraphicFramePr>
          <p:nvPr/>
        </p:nvGraphicFramePr>
        <p:xfrm>
          <a:off x="7772400" y="5481638"/>
          <a:ext cx="1371600" cy="1376362"/>
        </p:xfrm>
        <a:graphic>
          <a:graphicData uri="http://schemas.openxmlformats.org/presentationml/2006/ole">
            <p:oleObj spid="_x0000_s37891" name="Flash Movie" r:id="rId19" imgW="1249200" imgH="1254600" progId="">
              <p:embed/>
            </p:oleObj>
          </a:graphicData>
        </a:graphic>
      </p:graphicFrame>
    </p:spTree>
  </p:cSld>
  <p:clrMap bg1="dk1" tx1="lt1" bg2="dk2" tx2="lt2" accent1="accent1" accent2="accent2" accent3="accent3" accent4="accent4" accent5="accent5" accent6="accent6" hlink="hlink" folHlink="folHlink"/>
  <p:sldLayoutIdLst>
    <p:sldLayoutId id="2147495435" r:id="rId1"/>
    <p:sldLayoutId id="2147495436" r:id="rId2"/>
    <p:sldLayoutId id="2147495437" r:id="rId3"/>
    <p:sldLayoutId id="2147495438" r:id="rId4"/>
    <p:sldLayoutId id="2147495439" r:id="rId5"/>
    <p:sldLayoutId id="2147495440" r:id="rId6"/>
    <p:sldLayoutId id="2147495441" r:id="rId7"/>
    <p:sldLayoutId id="2147495442" r:id="rId8"/>
    <p:sldLayoutId id="2147495443" r:id="rId9"/>
    <p:sldLayoutId id="2147495444" r:id="rId10"/>
    <p:sldLayoutId id="2147495445" r:id="rId11"/>
    <p:sldLayoutId id="2147495446" r:id="rId12"/>
    <p:sldLayoutId id="2147495447" r:id="rId13"/>
    <p:sldLayoutId id="2147495448" r:id="rId14"/>
    <p:sldLayoutId id="2147495449" r:id="rId15"/>
  </p:sldLayoutIdLst>
  <p:transition>
    <p:blinds/>
  </p:transition>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3587"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B25AA69-9316-43C6-ABEA-C2F62729D584}" type="slidenum">
              <a:rPr lang="en-US"/>
              <a:pPr>
                <a:defRPr/>
              </a:pPr>
              <a:t>‹#›</a:t>
            </a:fld>
            <a:endParaRPr lang="en-US"/>
          </a:p>
        </p:txBody>
      </p:sp>
      <p:grpSp>
        <p:nvGrpSpPr>
          <p:cNvPr id="323590" name="Group 6"/>
          <p:cNvGrpSpPr>
            <a:grpSpLocks/>
          </p:cNvGrpSpPr>
          <p:nvPr/>
        </p:nvGrpSpPr>
        <p:grpSpPr bwMode="auto">
          <a:xfrm>
            <a:off x="0" y="0"/>
            <a:ext cx="1371600" cy="6858000"/>
            <a:chOff x="0" y="0"/>
            <a:chExt cx="864" cy="4320"/>
          </a:xfrm>
        </p:grpSpPr>
        <p:pic>
          <p:nvPicPr>
            <p:cNvPr id="323591"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323592"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323593"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323594"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323595"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323596"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5186" r:id="rId1"/>
    <p:sldLayoutId id="2147495187" r:id="rId2"/>
    <p:sldLayoutId id="2147495188" r:id="rId3"/>
    <p:sldLayoutId id="2147495189" r:id="rId4"/>
    <p:sldLayoutId id="2147495190" r:id="rId5"/>
    <p:sldLayoutId id="2147495191" r:id="rId6"/>
    <p:sldLayoutId id="2147495192" r:id="rId7"/>
    <p:sldLayoutId id="2147495193" r:id="rId8"/>
    <p:sldLayoutId id="2147495194" r:id="rId9"/>
    <p:sldLayoutId id="2147495195" r:id="rId10"/>
    <p:sldLayoutId id="2147495196" r:id="rId11"/>
    <p:sldLayoutId id="2147495197"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238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39942" name="Group 3"/>
          <p:cNvGrpSpPr>
            <a:grpSpLocks/>
          </p:cNvGrpSpPr>
          <p:nvPr userDrawn="1"/>
        </p:nvGrpSpPr>
        <p:grpSpPr bwMode="auto">
          <a:xfrm>
            <a:off x="44450" y="5715000"/>
            <a:ext cx="9067800" cy="153988"/>
            <a:chOff x="0" y="3792"/>
            <a:chExt cx="5712" cy="97"/>
          </a:xfrm>
        </p:grpSpPr>
        <p:sp>
          <p:nvSpPr>
            <p:cNvPr id="27238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8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272428" name="Rectangle 44"/>
          <p:cNvSpPr>
            <a:spLocks noGrp="1" noChangeArrowheads="1"/>
          </p:cNvSpPr>
          <p:nvPr>
            <p:ph type="title"/>
          </p:nvPr>
        </p:nvSpPr>
        <p:spPr bwMode="auto">
          <a:xfrm>
            <a:off x="533400" y="381000"/>
            <a:ext cx="8080375"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9944" name="Rectangle 45"/>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2430" name="Rectangle 46"/>
          <p:cNvSpPr>
            <a:spLocks noGrp="1" noChangeArrowheads="1"/>
          </p:cNvSpPr>
          <p:nvPr>
            <p:ph type="ftr" sz="quarter" idx="3"/>
          </p:nvPr>
        </p:nvSpPr>
        <p:spPr bwMode="auto">
          <a:xfrm>
            <a:off x="1447800" y="5943600"/>
            <a:ext cx="6248400" cy="914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60000"/>
              </a:lnSpc>
              <a:defRPr sz="3200" i="1" smtClean="0">
                <a:solidFill>
                  <a:srgbClr val="B1ADC7"/>
                </a:solidFill>
                <a:latin typeface="+mn-lt"/>
              </a:defRPr>
            </a:lvl1pPr>
          </a:lstStyle>
          <a:p>
            <a:pPr>
              <a:defRPr/>
            </a:pPr>
            <a:endParaRPr lang="en-US"/>
          </a:p>
        </p:txBody>
      </p:sp>
      <p:graphicFrame>
        <p:nvGraphicFramePr>
          <p:cNvPr id="39938" name="Object 2"/>
          <p:cNvGraphicFramePr>
            <a:graphicFrameLocks noChangeAspect="1"/>
          </p:cNvGraphicFramePr>
          <p:nvPr/>
        </p:nvGraphicFramePr>
        <p:xfrm>
          <a:off x="0" y="5484813"/>
          <a:ext cx="1389063" cy="1373187"/>
        </p:xfrm>
        <a:graphic>
          <a:graphicData uri="http://schemas.openxmlformats.org/presentationml/2006/ole">
            <p:oleObj spid="_x0000_s39938" name="Flash Document" r:id="rId18" imgW="1889280" imgH="1868760" progId="">
              <p:embed/>
            </p:oleObj>
          </a:graphicData>
        </a:graphic>
      </p:graphicFrame>
      <p:graphicFrame>
        <p:nvGraphicFramePr>
          <p:cNvPr id="39939" name="Object 3"/>
          <p:cNvGraphicFramePr>
            <a:graphicFrameLocks noChangeAspect="1"/>
          </p:cNvGraphicFramePr>
          <p:nvPr/>
        </p:nvGraphicFramePr>
        <p:xfrm>
          <a:off x="7772400" y="5481638"/>
          <a:ext cx="1371600" cy="1376362"/>
        </p:xfrm>
        <a:graphic>
          <a:graphicData uri="http://schemas.openxmlformats.org/presentationml/2006/ole">
            <p:oleObj spid="_x0000_s39939" name="Flash Movie" r:id="rId19" imgW="1249200" imgH="1254600" progId="">
              <p:embed/>
            </p:oleObj>
          </a:graphicData>
        </a:graphic>
      </p:graphicFrame>
    </p:spTree>
  </p:cSld>
  <p:clrMap bg1="dk1" tx1="lt1" bg2="dk2" tx2="lt2" accent1="accent1" accent2="accent2" accent3="accent3" accent4="accent4" accent5="accent5" accent6="accent6" hlink="hlink" folHlink="folHlink"/>
  <p:sldLayoutIdLst>
    <p:sldLayoutId id="2147495450" r:id="rId1"/>
    <p:sldLayoutId id="2147495451" r:id="rId2"/>
    <p:sldLayoutId id="2147495452" r:id="rId3"/>
    <p:sldLayoutId id="2147495453" r:id="rId4"/>
    <p:sldLayoutId id="2147495454" r:id="rId5"/>
    <p:sldLayoutId id="2147495455" r:id="rId6"/>
    <p:sldLayoutId id="2147495456" r:id="rId7"/>
    <p:sldLayoutId id="2147495457" r:id="rId8"/>
    <p:sldLayoutId id="2147495458" r:id="rId9"/>
    <p:sldLayoutId id="2147495459" r:id="rId10"/>
    <p:sldLayoutId id="2147495460" r:id="rId11"/>
    <p:sldLayoutId id="2147495461" r:id="rId12"/>
    <p:sldLayoutId id="2147495462" r:id="rId13"/>
    <p:sldLayoutId id="2147495463" r:id="rId14"/>
    <p:sldLayoutId id="2147495464" r:id="rId15"/>
  </p:sldLayoutIdLst>
  <p:transition>
    <p:blinds/>
  </p:transition>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238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46086" name="Group 3"/>
          <p:cNvGrpSpPr>
            <a:grpSpLocks/>
          </p:cNvGrpSpPr>
          <p:nvPr userDrawn="1"/>
        </p:nvGrpSpPr>
        <p:grpSpPr bwMode="auto">
          <a:xfrm>
            <a:off x="44450" y="5715000"/>
            <a:ext cx="9067800" cy="153988"/>
            <a:chOff x="0" y="3792"/>
            <a:chExt cx="5712" cy="97"/>
          </a:xfrm>
        </p:grpSpPr>
        <p:sp>
          <p:nvSpPr>
            <p:cNvPr id="27238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8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272428" name="Rectangle 44"/>
          <p:cNvSpPr>
            <a:spLocks noGrp="1" noChangeArrowheads="1"/>
          </p:cNvSpPr>
          <p:nvPr>
            <p:ph type="title"/>
          </p:nvPr>
        </p:nvSpPr>
        <p:spPr bwMode="auto">
          <a:xfrm>
            <a:off x="533400" y="381000"/>
            <a:ext cx="8080375"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6088" name="Rectangle 45"/>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2430" name="Rectangle 46"/>
          <p:cNvSpPr>
            <a:spLocks noGrp="1" noChangeArrowheads="1"/>
          </p:cNvSpPr>
          <p:nvPr>
            <p:ph type="ftr" sz="quarter" idx="3"/>
          </p:nvPr>
        </p:nvSpPr>
        <p:spPr bwMode="auto">
          <a:xfrm>
            <a:off x="1447800" y="5943600"/>
            <a:ext cx="6248400" cy="914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60000"/>
              </a:lnSpc>
              <a:defRPr sz="3200" i="1" smtClean="0">
                <a:solidFill>
                  <a:srgbClr val="B1ADC7"/>
                </a:solidFill>
                <a:latin typeface="+mn-lt"/>
              </a:defRPr>
            </a:lvl1pPr>
          </a:lstStyle>
          <a:p>
            <a:pPr>
              <a:defRPr/>
            </a:pPr>
            <a:endParaRPr lang="en-US"/>
          </a:p>
        </p:txBody>
      </p:sp>
      <p:graphicFrame>
        <p:nvGraphicFramePr>
          <p:cNvPr id="46082" name="Object 2"/>
          <p:cNvGraphicFramePr>
            <a:graphicFrameLocks noChangeAspect="1"/>
          </p:cNvGraphicFramePr>
          <p:nvPr/>
        </p:nvGraphicFramePr>
        <p:xfrm>
          <a:off x="0" y="5484813"/>
          <a:ext cx="1389063" cy="1373187"/>
        </p:xfrm>
        <a:graphic>
          <a:graphicData uri="http://schemas.openxmlformats.org/presentationml/2006/ole">
            <p:oleObj spid="_x0000_s46082" name="Flash Document" r:id="rId18" imgW="1889280" imgH="1868760" progId="">
              <p:embed/>
            </p:oleObj>
          </a:graphicData>
        </a:graphic>
      </p:graphicFrame>
      <p:graphicFrame>
        <p:nvGraphicFramePr>
          <p:cNvPr id="46083" name="Object 3"/>
          <p:cNvGraphicFramePr>
            <a:graphicFrameLocks noChangeAspect="1"/>
          </p:cNvGraphicFramePr>
          <p:nvPr/>
        </p:nvGraphicFramePr>
        <p:xfrm>
          <a:off x="7772400" y="5481638"/>
          <a:ext cx="1371600" cy="1376362"/>
        </p:xfrm>
        <a:graphic>
          <a:graphicData uri="http://schemas.openxmlformats.org/presentationml/2006/ole">
            <p:oleObj spid="_x0000_s46083" name="Flash Movie" r:id="rId19" imgW="1249200" imgH="1254600" progId="">
              <p:embed/>
            </p:oleObj>
          </a:graphicData>
        </a:graphic>
      </p:graphicFrame>
    </p:spTree>
  </p:cSld>
  <p:clrMap bg1="dk1" tx1="lt1" bg2="dk2" tx2="lt2" accent1="accent1" accent2="accent2" accent3="accent3" accent4="accent4" accent5="accent5" accent6="accent6" hlink="hlink" folHlink="folHlink"/>
  <p:sldLayoutIdLst>
    <p:sldLayoutId id="2147495495" r:id="rId1"/>
    <p:sldLayoutId id="2147495496" r:id="rId2"/>
    <p:sldLayoutId id="2147495497" r:id="rId3"/>
    <p:sldLayoutId id="2147495498" r:id="rId4"/>
    <p:sldLayoutId id="2147495499" r:id="rId5"/>
    <p:sldLayoutId id="2147495500" r:id="rId6"/>
    <p:sldLayoutId id="2147495501" r:id="rId7"/>
    <p:sldLayoutId id="2147495502" r:id="rId8"/>
    <p:sldLayoutId id="2147495503" r:id="rId9"/>
    <p:sldLayoutId id="2147495504" r:id="rId10"/>
    <p:sldLayoutId id="2147495505" r:id="rId11"/>
    <p:sldLayoutId id="2147495506" r:id="rId12"/>
    <p:sldLayoutId id="2147495507" r:id="rId13"/>
    <p:sldLayoutId id="2147495508" r:id="rId14"/>
    <p:sldLayoutId id="2147495509" r:id="rId15"/>
  </p:sldLayoutIdLst>
  <p:transition>
    <p:blinds/>
  </p:transition>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27238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4278" name="Group 3"/>
          <p:cNvGrpSpPr>
            <a:grpSpLocks/>
          </p:cNvGrpSpPr>
          <p:nvPr userDrawn="1"/>
        </p:nvGrpSpPr>
        <p:grpSpPr bwMode="auto">
          <a:xfrm>
            <a:off x="44450" y="5715000"/>
            <a:ext cx="9067800" cy="153988"/>
            <a:chOff x="0" y="3792"/>
            <a:chExt cx="5712" cy="97"/>
          </a:xfrm>
        </p:grpSpPr>
        <p:sp>
          <p:nvSpPr>
            <p:cNvPr id="27238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8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272428" name="Rectangle 44"/>
          <p:cNvSpPr>
            <a:spLocks noGrp="1" noChangeArrowheads="1"/>
          </p:cNvSpPr>
          <p:nvPr>
            <p:ph type="title"/>
          </p:nvPr>
        </p:nvSpPr>
        <p:spPr bwMode="auto">
          <a:xfrm>
            <a:off x="533400" y="381000"/>
            <a:ext cx="8080375"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54280" name="Rectangle 45"/>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2430" name="Rectangle 46"/>
          <p:cNvSpPr>
            <a:spLocks noGrp="1" noChangeArrowheads="1"/>
          </p:cNvSpPr>
          <p:nvPr>
            <p:ph type="ftr" sz="quarter" idx="3"/>
          </p:nvPr>
        </p:nvSpPr>
        <p:spPr bwMode="auto">
          <a:xfrm>
            <a:off x="1447800" y="5943600"/>
            <a:ext cx="6248400" cy="914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60000"/>
              </a:lnSpc>
              <a:defRPr sz="3200" i="1" smtClean="0">
                <a:solidFill>
                  <a:srgbClr val="B1ADC7"/>
                </a:solidFill>
                <a:latin typeface="+mn-lt"/>
              </a:defRPr>
            </a:lvl1pPr>
          </a:lstStyle>
          <a:p>
            <a:pPr>
              <a:defRPr/>
            </a:pPr>
            <a:endParaRPr lang="en-US"/>
          </a:p>
        </p:txBody>
      </p:sp>
      <p:graphicFrame>
        <p:nvGraphicFramePr>
          <p:cNvPr id="54274" name="Object 2"/>
          <p:cNvGraphicFramePr>
            <a:graphicFrameLocks noChangeAspect="1"/>
          </p:cNvGraphicFramePr>
          <p:nvPr/>
        </p:nvGraphicFramePr>
        <p:xfrm>
          <a:off x="0" y="5484813"/>
          <a:ext cx="1389063" cy="1373187"/>
        </p:xfrm>
        <a:graphic>
          <a:graphicData uri="http://schemas.openxmlformats.org/presentationml/2006/ole">
            <p:oleObj spid="_x0000_s54274" name="Flash Document" r:id="rId19" imgW="1889280" imgH="1868760" progId="">
              <p:embed/>
            </p:oleObj>
          </a:graphicData>
        </a:graphic>
      </p:graphicFrame>
      <p:graphicFrame>
        <p:nvGraphicFramePr>
          <p:cNvPr id="54275" name="Object 3"/>
          <p:cNvGraphicFramePr>
            <a:graphicFrameLocks noChangeAspect="1"/>
          </p:cNvGraphicFramePr>
          <p:nvPr/>
        </p:nvGraphicFramePr>
        <p:xfrm>
          <a:off x="7772400" y="5481638"/>
          <a:ext cx="1371600" cy="1376362"/>
        </p:xfrm>
        <a:graphic>
          <a:graphicData uri="http://schemas.openxmlformats.org/presentationml/2006/ole">
            <p:oleObj spid="_x0000_s54275" name="Flash Movie" r:id="rId20" imgW="1249200" imgH="1254600" progId="">
              <p:embed/>
            </p:oleObj>
          </a:graphicData>
        </a:graphic>
      </p:graphicFrame>
    </p:spTree>
  </p:cSld>
  <p:clrMap bg1="dk1" tx1="lt1" bg2="dk2" tx2="lt2" accent1="accent1" accent2="accent2" accent3="accent3" accent4="accent4" accent5="accent5" accent6="accent6" hlink="hlink" folHlink="folHlink"/>
  <p:sldLayoutIdLst>
    <p:sldLayoutId id="2147495555" r:id="rId1"/>
    <p:sldLayoutId id="2147495556" r:id="rId2"/>
    <p:sldLayoutId id="2147495557" r:id="rId3"/>
    <p:sldLayoutId id="2147495558" r:id="rId4"/>
    <p:sldLayoutId id="2147495559" r:id="rId5"/>
    <p:sldLayoutId id="2147495560" r:id="rId6"/>
    <p:sldLayoutId id="2147495561" r:id="rId7"/>
    <p:sldLayoutId id="2147495562" r:id="rId8"/>
    <p:sldLayoutId id="2147495563" r:id="rId9"/>
    <p:sldLayoutId id="2147495564" r:id="rId10"/>
    <p:sldLayoutId id="2147495565" r:id="rId11"/>
    <p:sldLayoutId id="2147495566" r:id="rId12"/>
    <p:sldLayoutId id="2147495567" r:id="rId13"/>
    <p:sldLayoutId id="2147495568" r:id="rId14"/>
    <p:sldLayoutId id="2147495569" r:id="rId15"/>
  </p:sldLayoutIdLst>
  <p:transition>
    <p:blinds/>
  </p:transition>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238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58374" name="Group 3"/>
          <p:cNvGrpSpPr>
            <a:grpSpLocks/>
          </p:cNvGrpSpPr>
          <p:nvPr userDrawn="1"/>
        </p:nvGrpSpPr>
        <p:grpSpPr bwMode="auto">
          <a:xfrm>
            <a:off x="44450" y="5715000"/>
            <a:ext cx="9067800" cy="153988"/>
            <a:chOff x="0" y="3792"/>
            <a:chExt cx="5712" cy="97"/>
          </a:xfrm>
        </p:grpSpPr>
        <p:sp>
          <p:nvSpPr>
            <p:cNvPr id="27238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8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272428" name="Rectangle 44"/>
          <p:cNvSpPr>
            <a:spLocks noGrp="1" noChangeArrowheads="1"/>
          </p:cNvSpPr>
          <p:nvPr>
            <p:ph type="title"/>
          </p:nvPr>
        </p:nvSpPr>
        <p:spPr bwMode="auto">
          <a:xfrm>
            <a:off x="533400" y="381000"/>
            <a:ext cx="8080375"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58376" name="Rectangle 45"/>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2430" name="Rectangle 46"/>
          <p:cNvSpPr>
            <a:spLocks noGrp="1" noChangeArrowheads="1"/>
          </p:cNvSpPr>
          <p:nvPr>
            <p:ph type="ftr" sz="quarter" idx="3"/>
          </p:nvPr>
        </p:nvSpPr>
        <p:spPr bwMode="auto">
          <a:xfrm>
            <a:off x="1447800" y="5943600"/>
            <a:ext cx="6248400" cy="914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60000"/>
              </a:lnSpc>
              <a:defRPr sz="3200" i="1" smtClean="0">
                <a:solidFill>
                  <a:srgbClr val="B1ADC7"/>
                </a:solidFill>
                <a:latin typeface="+mn-lt"/>
              </a:defRPr>
            </a:lvl1pPr>
          </a:lstStyle>
          <a:p>
            <a:pPr>
              <a:defRPr/>
            </a:pPr>
            <a:endParaRPr lang="en-US"/>
          </a:p>
        </p:txBody>
      </p:sp>
      <p:graphicFrame>
        <p:nvGraphicFramePr>
          <p:cNvPr id="58370" name="Object 2"/>
          <p:cNvGraphicFramePr>
            <a:graphicFrameLocks noChangeAspect="1"/>
          </p:cNvGraphicFramePr>
          <p:nvPr/>
        </p:nvGraphicFramePr>
        <p:xfrm>
          <a:off x="0" y="5484813"/>
          <a:ext cx="1389063" cy="1373187"/>
        </p:xfrm>
        <a:graphic>
          <a:graphicData uri="http://schemas.openxmlformats.org/presentationml/2006/ole">
            <p:oleObj spid="_x0000_s58370" name="Flash Document" r:id="rId18" imgW="1889280" imgH="1868760" progId="">
              <p:embed/>
            </p:oleObj>
          </a:graphicData>
        </a:graphic>
      </p:graphicFrame>
      <p:graphicFrame>
        <p:nvGraphicFramePr>
          <p:cNvPr id="58371" name="Object 3"/>
          <p:cNvGraphicFramePr>
            <a:graphicFrameLocks noChangeAspect="1"/>
          </p:cNvGraphicFramePr>
          <p:nvPr/>
        </p:nvGraphicFramePr>
        <p:xfrm>
          <a:off x="7772400" y="5481638"/>
          <a:ext cx="1371600" cy="1376362"/>
        </p:xfrm>
        <a:graphic>
          <a:graphicData uri="http://schemas.openxmlformats.org/presentationml/2006/ole">
            <p:oleObj spid="_x0000_s58371" name="Flash Movie" r:id="rId19" imgW="1249200" imgH="1254600" progId="">
              <p:embed/>
            </p:oleObj>
          </a:graphicData>
        </a:graphic>
      </p:graphicFrame>
    </p:spTree>
  </p:cSld>
  <p:clrMap bg1="dk1" tx1="lt1" bg2="dk2" tx2="lt2" accent1="accent1" accent2="accent2" accent3="accent3" accent4="accent4" accent5="accent5" accent6="accent6" hlink="hlink" folHlink="folHlink"/>
  <p:sldLayoutIdLst>
    <p:sldLayoutId id="2147495585" r:id="rId1"/>
    <p:sldLayoutId id="2147495586" r:id="rId2"/>
    <p:sldLayoutId id="2147495587" r:id="rId3"/>
    <p:sldLayoutId id="2147495588" r:id="rId4"/>
    <p:sldLayoutId id="2147495589" r:id="rId5"/>
    <p:sldLayoutId id="2147495590" r:id="rId6"/>
    <p:sldLayoutId id="2147495591" r:id="rId7"/>
    <p:sldLayoutId id="2147495592" r:id="rId8"/>
    <p:sldLayoutId id="2147495593" r:id="rId9"/>
    <p:sldLayoutId id="2147495594" r:id="rId10"/>
    <p:sldLayoutId id="2147495595" r:id="rId11"/>
    <p:sldLayoutId id="2147495596" r:id="rId12"/>
    <p:sldLayoutId id="2147495597" r:id="rId13"/>
    <p:sldLayoutId id="2147495598" r:id="rId14"/>
    <p:sldLayoutId id="2147495599" r:id="rId15"/>
  </p:sldLayoutIdLst>
  <p:transition>
    <p:blinds/>
  </p:transition>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238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0422" name="Group 3"/>
          <p:cNvGrpSpPr>
            <a:grpSpLocks/>
          </p:cNvGrpSpPr>
          <p:nvPr userDrawn="1"/>
        </p:nvGrpSpPr>
        <p:grpSpPr bwMode="auto">
          <a:xfrm>
            <a:off x="44450" y="5715000"/>
            <a:ext cx="9067800" cy="153988"/>
            <a:chOff x="0" y="3792"/>
            <a:chExt cx="5712" cy="97"/>
          </a:xfrm>
        </p:grpSpPr>
        <p:sp>
          <p:nvSpPr>
            <p:cNvPr id="27238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8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272428" name="Rectangle 44"/>
          <p:cNvSpPr>
            <a:spLocks noGrp="1" noChangeArrowheads="1"/>
          </p:cNvSpPr>
          <p:nvPr>
            <p:ph type="title"/>
          </p:nvPr>
        </p:nvSpPr>
        <p:spPr bwMode="auto">
          <a:xfrm>
            <a:off x="533400" y="381000"/>
            <a:ext cx="8080375"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0424" name="Rectangle 45"/>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2430" name="Rectangle 46"/>
          <p:cNvSpPr>
            <a:spLocks noGrp="1" noChangeArrowheads="1"/>
          </p:cNvSpPr>
          <p:nvPr>
            <p:ph type="ftr" sz="quarter" idx="3"/>
          </p:nvPr>
        </p:nvSpPr>
        <p:spPr bwMode="auto">
          <a:xfrm>
            <a:off x="1447800" y="5943600"/>
            <a:ext cx="6248400" cy="914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60000"/>
              </a:lnSpc>
              <a:defRPr sz="3200" i="1" smtClean="0">
                <a:solidFill>
                  <a:srgbClr val="B1ADC7"/>
                </a:solidFill>
                <a:latin typeface="+mn-lt"/>
              </a:defRPr>
            </a:lvl1pPr>
          </a:lstStyle>
          <a:p>
            <a:pPr>
              <a:defRPr/>
            </a:pPr>
            <a:endParaRPr lang="en-US"/>
          </a:p>
        </p:txBody>
      </p:sp>
      <p:graphicFrame>
        <p:nvGraphicFramePr>
          <p:cNvPr id="60418" name="Object 2"/>
          <p:cNvGraphicFramePr>
            <a:graphicFrameLocks noChangeAspect="1"/>
          </p:cNvGraphicFramePr>
          <p:nvPr/>
        </p:nvGraphicFramePr>
        <p:xfrm>
          <a:off x="0" y="5484813"/>
          <a:ext cx="1389063" cy="1373187"/>
        </p:xfrm>
        <a:graphic>
          <a:graphicData uri="http://schemas.openxmlformats.org/presentationml/2006/ole">
            <p:oleObj spid="_x0000_s60418" name="Flash Document" r:id="rId18" imgW="1889280" imgH="1868760" progId="">
              <p:embed/>
            </p:oleObj>
          </a:graphicData>
        </a:graphic>
      </p:graphicFrame>
      <p:graphicFrame>
        <p:nvGraphicFramePr>
          <p:cNvPr id="60419" name="Object 3"/>
          <p:cNvGraphicFramePr>
            <a:graphicFrameLocks noChangeAspect="1"/>
          </p:cNvGraphicFramePr>
          <p:nvPr/>
        </p:nvGraphicFramePr>
        <p:xfrm>
          <a:off x="7772400" y="5481638"/>
          <a:ext cx="1371600" cy="1376362"/>
        </p:xfrm>
        <a:graphic>
          <a:graphicData uri="http://schemas.openxmlformats.org/presentationml/2006/ole">
            <p:oleObj spid="_x0000_s60419" name="Flash Movie" r:id="rId19" imgW="1249200" imgH="1254600" progId="">
              <p:embed/>
            </p:oleObj>
          </a:graphicData>
        </a:graphic>
      </p:graphicFrame>
    </p:spTree>
  </p:cSld>
  <p:clrMap bg1="lt1" tx1="dk1" bg2="lt2" tx2="dk2" accent1="accent1" accent2="accent2" accent3="accent3" accent4="accent4" accent5="accent5" accent6="accent6" hlink="hlink" folHlink="folHlink"/>
  <p:sldLayoutIdLst>
    <p:sldLayoutId id="2147495600" r:id="rId1"/>
    <p:sldLayoutId id="2147495601" r:id="rId2"/>
    <p:sldLayoutId id="2147495602" r:id="rId3"/>
    <p:sldLayoutId id="2147495603" r:id="rId4"/>
    <p:sldLayoutId id="2147495604" r:id="rId5"/>
    <p:sldLayoutId id="2147495605" r:id="rId6"/>
    <p:sldLayoutId id="2147495606" r:id="rId7"/>
    <p:sldLayoutId id="2147495607" r:id="rId8"/>
    <p:sldLayoutId id="2147495608" r:id="rId9"/>
    <p:sldLayoutId id="2147495609" r:id="rId10"/>
    <p:sldLayoutId id="2147495610" r:id="rId11"/>
    <p:sldLayoutId id="2147495611" r:id="rId12"/>
    <p:sldLayoutId id="2147495612" r:id="rId13"/>
    <p:sldLayoutId id="2147495613" r:id="rId14"/>
    <p:sldLayoutId id="2147495614" r:id="rId15"/>
  </p:sldLayoutIdLst>
  <p:transition>
    <p:blinds/>
  </p:transition>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2386" name="Rectangle 2"/>
          <p:cNvSpPr>
            <a:spLocks noChangeArrowheads="1"/>
          </p:cNvSpPr>
          <p:nvPr userDrawn="1"/>
        </p:nvSpPr>
        <p:spPr bwMode="auto">
          <a:xfrm>
            <a:off x="0" y="5943600"/>
            <a:ext cx="9140825" cy="914400"/>
          </a:xfrm>
          <a:prstGeom prst="rect">
            <a:avLst/>
          </a:prstGeom>
          <a:gradFill rotWithShape="1">
            <a:gsLst>
              <a:gs pos="0">
                <a:srgbClr val="000099"/>
              </a:gs>
              <a:gs pos="50000">
                <a:srgbClr val="080808"/>
              </a:gs>
              <a:gs pos="100000">
                <a:srgbClr val="000099"/>
              </a:gs>
            </a:gsLst>
            <a:lin ang="0" scaled="1"/>
          </a:gradFill>
          <a:ln w="12700">
            <a:noFill/>
            <a:miter lim="800000"/>
            <a:headEnd type="none" w="sm" len="sm"/>
            <a:tailEnd type="none" w="sm" len="sm"/>
          </a:ln>
          <a:effectLst/>
        </p:spPr>
        <p:txBody>
          <a:bodyPr wrap="none" anchor="ctr"/>
          <a:lstStyle/>
          <a:p>
            <a:pPr>
              <a:defRPr/>
            </a:pPr>
            <a:endParaRPr lang="en-US" sz="2400">
              <a:solidFill>
                <a:srgbClr val="FFFFFF"/>
              </a:solidFill>
              <a:latin typeface="Times New Roman" pitchFamily="18" charset="0"/>
            </a:endParaRPr>
          </a:p>
        </p:txBody>
      </p:sp>
      <p:grpSp>
        <p:nvGrpSpPr>
          <p:cNvPr id="64518" name="Group 3"/>
          <p:cNvGrpSpPr>
            <a:grpSpLocks/>
          </p:cNvGrpSpPr>
          <p:nvPr userDrawn="1"/>
        </p:nvGrpSpPr>
        <p:grpSpPr bwMode="auto">
          <a:xfrm>
            <a:off x="44450" y="5715000"/>
            <a:ext cx="9067800" cy="153988"/>
            <a:chOff x="0" y="3792"/>
            <a:chExt cx="5712" cy="97"/>
          </a:xfrm>
        </p:grpSpPr>
        <p:sp>
          <p:nvSpPr>
            <p:cNvPr id="272388" name="Rectangle 4"/>
            <p:cNvSpPr>
              <a:spLocks noChangeArrowheads="1"/>
            </p:cNvSpPr>
            <p:nvPr userDrawn="1"/>
          </p:nvSpPr>
          <p:spPr bwMode="auto">
            <a:xfrm>
              <a:off x="10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89" name="Rectangle 5"/>
            <p:cNvSpPr>
              <a:spLocks noChangeArrowheads="1"/>
            </p:cNvSpPr>
            <p:nvPr userDrawn="1"/>
          </p:nvSpPr>
          <p:spPr bwMode="auto">
            <a:xfrm>
              <a:off x="47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0" name="Rectangle 6"/>
            <p:cNvSpPr>
              <a:spLocks noChangeArrowheads="1"/>
            </p:cNvSpPr>
            <p:nvPr userDrawn="1"/>
          </p:nvSpPr>
          <p:spPr bwMode="auto">
            <a:xfrm>
              <a:off x="115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1" name="Rectangle 7"/>
            <p:cNvSpPr>
              <a:spLocks noChangeArrowheads="1"/>
            </p:cNvSpPr>
            <p:nvPr userDrawn="1"/>
          </p:nvSpPr>
          <p:spPr bwMode="auto">
            <a:xfrm>
              <a:off x="4608"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2" name="Rectangle 8"/>
            <p:cNvSpPr>
              <a:spLocks noChangeArrowheads="1"/>
            </p:cNvSpPr>
            <p:nvPr userDrawn="1"/>
          </p:nvSpPr>
          <p:spPr bwMode="auto">
            <a:xfrm>
              <a:off x="12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3" name="Rectangle 9"/>
            <p:cNvSpPr>
              <a:spLocks noChangeArrowheads="1"/>
            </p:cNvSpPr>
            <p:nvPr userDrawn="1"/>
          </p:nvSpPr>
          <p:spPr bwMode="auto">
            <a:xfrm>
              <a:off x="446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4" name="Rectangle 10"/>
            <p:cNvSpPr>
              <a:spLocks noChangeArrowheads="1"/>
            </p:cNvSpPr>
            <p:nvPr userDrawn="1"/>
          </p:nvSpPr>
          <p:spPr bwMode="auto">
            <a:xfrm>
              <a:off x="144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5" name="Rectangle 11"/>
            <p:cNvSpPr>
              <a:spLocks noChangeArrowheads="1"/>
            </p:cNvSpPr>
            <p:nvPr userDrawn="1"/>
          </p:nvSpPr>
          <p:spPr bwMode="auto">
            <a:xfrm>
              <a:off x="1584"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6" name="Rectangle 12"/>
            <p:cNvSpPr>
              <a:spLocks noChangeArrowheads="1"/>
            </p:cNvSpPr>
            <p:nvPr userDrawn="1"/>
          </p:nvSpPr>
          <p:spPr bwMode="auto">
            <a:xfrm>
              <a:off x="4320"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7" name="Rectangle 13"/>
            <p:cNvSpPr>
              <a:spLocks noChangeArrowheads="1"/>
            </p:cNvSpPr>
            <p:nvPr userDrawn="1"/>
          </p:nvSpPr>
          <p:spPr bwMode="auto">
            <a:xfrm>
              <a:off x="172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8" name="Rectangle 14"/>
            <p:cNvSpPr>
              <a:spLocks noChangeArrowheads="1"/>
            </p:cNvSpPr>
            <p:nvPr userDrawn="1"/>
          </p:nvSpPr>
          <p:spPr bwMode="auto">
            <a:xfrm>
              <a:off x="4176" y="3792"/>
              <a:ext cx="96" cy="94"/>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399" name="Rectangle 15"/>
            <p:cNvSpPr>
              <a:spLocks noChangeArrowheads="1"/>
            </p:cNvSpPr>
            <p:nvPr userDrawn="1"/>
          </p:nvSpPr>
          <p:spPr bwMode="auto">
            <a:xfrm>
              <a:off x="187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0" name="Rectangle 16"/>
            <p:cNvSpPr>
              <a:spLocks noChangeArrowheads="1"/>
            </p:cNvSpPr>
            <p:nvPr userDrawn="1"/>
          </p:nvSpPr>
          <p:spPr bwMode="auto">
            <a:xfrm>
              <a:off x="201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1" name="Rectangle 17"/>
            <p:cNvSpPr>
              <a:spLocks noChangeArrowheads="1"/>
            </p:cNvSpPr>
            <p:nvPr userDrawn="1"/>
          </p:nvSpPr>
          <p:spPr bwMode="auto">
            <a:xfrm>
              <a:off x="2160"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2" name="Rectangle 18"/>
            <p:cNvSpPr>
              <a:spLocks noChangeArrowheads="1"/>
            </p:cNvSpPr>
            <p:nvPr userDrawn="1"/>
          </p:nvSpPr>
          <p:spPr bwMode="auto">
            <a:xfrm>
              <a:off x="230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3" name="Rectangle 19"/>
            <p:cNvSpPr>
              <a:spLocks noChangeArrowheads="1"/>
            </p:cNvSpPr>
            <p:nvPr userDrawn="1"/>
          </p:nvSpPr>
          <p:spPr bwMode="auto">
            <a:xfrm>
              <a:off x="244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4" name="Rectangle 20"/>
            <p:cNvSpPr>
              <a:spLocks noChangeArrowheads="1"/>
            </p:cNvSpPr>
            <p:nvPr userDrawn="1"/>
          </p:nvSpPr>
          <p:spPr bwMode="auto">
            <a:xfrm>
              <a:off x="331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5" name="Rectangle 21"/>
            <p:cNvSpPr>
              <a:spLocks noChangeArrowheads="1"/>
            </p:cNvSpPr>
            <p:nvPr userDrawn="1"/>
          </p:nvSpPr>
          <p:spPr bwMode="auto">
            <a:xfrm>
              <a:off x="345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6" name="Rectangle 22"/>
            <p:cNvSpPr>
              <a:spLocks noChangeArrowheads="1"/>
            </p:cNvSpPr>
            <p:nvPr userDrawn="1"/>
          </p:nvSpPr>
          <p:spPr bwMode="auto">
            <a:xfrm>
              <a:off x="360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7" name="Rectangle 23"/>
            <p:cNvSpPr>
              <a:spLocks noChangeArrowheads="1"/>
            </p:cNvSpPr>
            <p:nvPr userDrawn="1"/>
          </p:nvSpPr>
          <p:spPr bwMode="auto">
            <a:xfrm>
              <a:off x="3744"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8" name="Rectangle 24"/>
            <p:cNvSpPr>
              <a:spLocks noChangeArrowheads="1"/>
            </p:cNvSpPr>
            <p:nvPr userDrawn="1"/>
          </p:nvSpPr>
          <p:spPr bwMode="auto">
            <a:xfrm>
              <a:off x="388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09" name="Rectangle 25"/>
            <p:cNvSpPr>
              <a:spLocks noChangeArrowheads="1"/>
            </p:cNvSpPr>
            <p:nvPr userDrawn="1"/>
          </p:nvSpPr>
          <p:spPr bwMode="auto">
            <a:xfrm>
              <a:off x="40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0" name="Rectangle 26"/>
            <p:cNvSpPr>
              <a:spLocks noChangeArrowheads="1"/>
            </p:cNvSpPr>
            <p:nvPr userDrawn="1"/>
          </p:nvSpPr>
          <p:spPr bwMode="auto">
            <a:xfrm>
              <a:off x="3168"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1" name="Rectangle 27"/>
            <p:cNvSpPr>
              <a:spLocks noChangeArrowheads="1"/>
            </p:cNvSpPr>
            <p:nvPr userDrawn="1"/>
          </p:nvSpPr>
          <p:spPr bwMode="auto">
            <a:xfrm>
              <a:off x="3024" y="3792"/>
              <a:ext cx="96" cy="96"/>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2" name="Rectangle 28"/>
            <p:cNvSpPr>
              <a:spLocks noChangeArrowheads="1"/>
            </p:cNvSpPr>
            <p:nvPr userDrawn="1"/>
          </p:nvSpPr>
          <p:spPr bwMode="auto">
            <a:xfrm>
              <a:off x="288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3" name="Rectangle 29"/>
            <p:cNvSpPr>
              <a:spLocks noChangeArrowheads="1"/>
            </p:cNvSpPr>
            <p:nvPr userDrawn="1"/>
          </p:nvSpPr>
          <p:spPr bwMode="auto">
            <a:xfrm>
              <a:off x="2736"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4" name="Rectangle 30"/>
            <p:cNvSpPr>
              <a:spLocks noChangeArrowheads="1"/>
            </p:cNvSpPr>
            <p:nvPr userDrawn="1"/>
          </p:nvSpPr>
          <p:spPr bwMode="auto">
            <a:xfrm>
              <a:off x="2592" y="3792"/>
              <a:ext cx="96" cy="97"/>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5" name="Rectangle 31"/>
            <p:cNvSpPr>
              <a:spLocks noChangeArrowheads="1"/>
            </p:cNvSpPr>
            <p:nvPr userDrawn="1"/>
          </p:nvSpPr>
          <p:spPr bwMode="auto">
            <a:xfrm>
              <a:off x="489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6" name="Rectangle 32"/>
            <p:cNvSpPr>
              <a:spLocks noChangeArrowheads="1"/>
            </p:cNvSpPr>
            <p:nvPr userDrawn="1"/>
          </p:nvSpPr>
          <p:spPr bwMode="auto">
            <a:xfrm>
              <a:off x="504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7" name="Rectangle 33"/>
            <p:cNvSpPr>
              <a:spLocks noChangeArrowheads="1"/>
            </p:cNvSpPr>
            <p:nvPr userDrawn="1"/>
          </p:nvSpPr>
          <p:spPr bwMode="auto">
            <a:xfrm>
              <a:off x="518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8" name="Rectangle 34"/>
            <p:cNvSpPr>
              <a:spLocks noChangeArrowheads="1"/>
            </p:cNvSpPr>
            <p:nvPr userDrawn="1"/>
          </p:nvSpPr>
          <p:spPr bwMode="auto">
            <a:xfrm>
              <a:off x="532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19" name="Rectangle 35"/>
            <p:cNvSpPr>
              <a:spLocks noChangeArrowheads="1"/>
            </p:cNvSpPr>
            <p:nvPr userDrawn="1"/>
          </p:nvSpPr>
          <p:spPr bwMode="auto">
            <a:xfrm>
              <a:off x="547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0" name="Rectangle 36"/>
            <p:cNvSpPr>
              <a:spLocks noChangeArrowheads="1"/>
            </p:cNvSpPr>
            <p:nvPr userDrawn="1"/>
          </p:nvSpPr>
          <p:spPr bwMode="auto">
            <a:xfrm>
              <a:off x="561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1" name="Rectangle 37"/>
            <p:cNvSpPr>
              <a:spLocks noChangeArrowheads="1"/>
            </p:cNvSpPr>
            <p:nvPr userDrawn="1"/>
          </p:nvSpPr>
          <p:spPr bwMode="auto">
            <a:xfrm>
              <a:off x="86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2" name="Rectangle 38"/>
            <p:cNvSpPr>
              <a:spLocks noChangeArrowheads="1"/>
            </p:cNvSpPr>
            <p:nvPr userDrawn="1"/>
          </p:nvSpPr>
          <p:spPr bwMode="auto">
            <a:xfrm>
              <a:off x="72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3" name="Rectangle 39"/>
            <p:cNvSpPr>
              <a:spLocks noChangeArrowheads="1"/>
            </p:cNvSpPr>
            <p:nvPr userDrawn="1"/>
          </p:nvSpPr>
          <p:spPr bwMode="auto">
            <a:xfrm>
              <a:off x="576"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4" name="Rectangle 40"/>
            <p:cNvSpPr>
              <a:spLocks noChangeArrowheads="1"/>
            </p:cNvSpPr>
            <p:nvPr userDrawn="1"/>
          </p:nvSpPr>
          <p:spPr bwMode="auto">
            <a:xfrm>
              <a:off x="432"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5" name="Rectangle 41"/>
            <p:cNvSpPr>
              <a:spLocks noChangeArrowheads="1"/>
            </p:cNvSpPr>
            <p:nvPr userDrawn="1"/>
          </p:nvSpPr>
          <p:spPr bwMode="auto">
            <a:xfrm>
              <a:off x="288"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6" name="Rectangle 42"/>
            <p:cNvSpPr>
              <a:spLocks noChangeArrowheads="1"/>
            </p:cNvSpPr>
            <p:nvPr userDrawn="1"/>
          </p:nvSpPr>
          <p:spPr bwMode="auto">
            <a:xfrm>
              <a:off x="144"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2427" name="Rectangle 43"/>
            <p:cNvSpPr>
              <a:spLocks noChangeArrowheads="1"/>
            </p:cNvSpPr>
            <p:nvPr userDrawn="1"/>
          </p:nvSpPr>
          <p:spPr bwMode="auto">
            <a:xfrm>
              <a:off x="0" y="3792"/>
              <a:ext cx="96" cy="95"/>
            </a:xfrm>
            <a:prstGeom prst="rect">
              <a:avLst/>
            </a:prstGeom>
            <a:solidFill>
              <a:srgbClr val="B1ADC7">
                <a:alpha val="50000"/>
              </a:srgb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272428" name="Rectangle 44"/>
          <p:cNvSpPr>
            <a:spLocks noGrp="1" noChangeArrowheads="1"/>
          </p:cNvSpPr>
          <p:nvPr>
            <p:ph type="title"/>
          </p:nvPr>
        </p:nvSpPr>
        <p:spPr bwMode="auto">
          <a:xfrm>
            <a:off x="533400" y="381000"/>
            <a:ext cx="8080375"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4520" name="Rectangle 45"/>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2430" name="Rectangle 46"/>
          <p:cNvSpPr>
            <a:spLocks noGrp="1" noChangeArrowheads="1"/>
          </p:cNvSpPr>
          <p:nvPr>
            <p:ph type="ftr" sz="quarter" idx="3"/>
          </p:nvPr>
        </p:nvSpPr>
        <p:spPr bwMode="auto">
          <a:xfrm>
            <a:off x="1447800" y="5943600"/>
            <a:ext cx="6248400" cy="914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60000"/>
              </a:lnSpc>
              <a:defRPr sz="3200" i="1" smtClean="0">
                <a:solidFill>
                  <a:srgbClr val="B1ADC7"/>
                </a:solidFill>
                <a:latin typeface="+mn-lt"/>
              </a:defRPr>
            </a:lvl1pPr>
          </a:lstStyle>
          <a:p>
            <a:pPr>
              <a:defRPr/>
            </a:pPr>
            <a:endParaRPr lang="en-US"/>
          </a:p>
        </p:txBody>
      </p:sp>
      <p:graphicFrame>
        <p:nvGraphicFramePr>
          <p:cNvPr id="64514" name="Object 2"/>
          <p:cNvGraphicFramePr>
            <a:graphicFrameLocks noChangeAspect="1"/>
          </p:cNvGraphicFramePr>
          <p:nvPr/>
        </p:nvGraphicFramePr>
        <p:xfrm>
          <a:off x="0" y="5484813"/>
          <a:ext cx="1389063" cy="1373187"/>
        </p:xfrm>
        <a:graphic>
          <a:graphicData uri="http://schemas.openxmlformats.org/presentationml/2006/ole">
            <p:oleObj spid="_x0000_s64514" name="Flash Document" r:id="rId18" imgW="1889280" imgH="1868760" progId="">
              <p:embed/>
            </p:oleObj>
          </a:graphicData>
        </a:graphic>
      </p:graphicFrame>
      <p:graphicFrame>
        <p:nvGraphicFramePr>
          <p:cNvPr id="64515" name="Object 3"/>
          <p:cNvGraphicFramePr>
            <a:graphicFrameLocks noChangeAspect="1"/>
          </p:cNvGraphicFramePr>
          <p:nvPr/>
        </p:nvGraphicFramePr>
        <p:xfrm>
          <a:off x="7772400" y="5481638"/>
          <a:ext cx="1371600" cy="1376362"/>
        </p:xfrm>
        <a:graphic>
          <a:graphicData uri="http://schemas.openxmlformats.org/presentationml/2006/ole">
            <p:oleObj spid="_x0000_s64515" name="Flash Movie" r:id="rId19" imgW="1249200" imgH="1254600" progId="">
              <p:embed/>
            </p:oleObj>
          </a:graphicData>
        </a:graphic>
      </p:graphicFrame>
    </p:spTree>
  </p:cSld>
  <p:clrMap bg1="dk1" tx1="lt1" bg2="dk2" tx2="lt2" accent1="accent1" accent2="accent2" accent3="accent3" accent4="accent4" accent5="accent5" accent6="accent6" hlink="hlink" folHlink="folHlink"/>
  <p:sldLayoutIdLst>
    <p:sldLayoutId id="2147495630" r:id="rId1"/>
    <p:sldLayoutId id="2147495631" r:id="rId2"/>
    <p:sldLayoutId id="2147495632" r:id="rId3"/>
    <p:sldLayoutId id="2147495633" r:id="rId4"/>
    <p:sldLayoutId id="2147495634" r:id="rId5"/>
    <p:sldLayoutId id="2147495635" r:id="rId6"/>
    <p:sldLayoutId id="2147495636" r:id="rId7"/>
    <p:sldLayoutId id="2147495637" r:id="rId8"/>
    <p:sldLayoutId id="2147495638" r:id="rId9"/>
    <p:sldLayoutId id="2147495639" r:id="rId10"/>
    <p:sldLayoutId id="2147495640" r:id="rId11"/>
    <p:sldLayoutId id="2147495641" r:id="rId12"/>
    <p:sldLayoutId id="2147495642" r:id="rId13"/>
    <p:sldLayoutId id="2147495643" r:id="rId14"/>
    <p:sldLayoutId id="2147495644" r:id="rId15"/>
  </p:sldLayoutIdLst>
  <p:transition>
    <p:blinds/>
  </p:transition>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46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Times New Roman" pitchFamily="18" charset="0"/>
              </a:defRPr>
            </a:lvl1pPr>
          </a:lstStyle>
          <a:p>
            <a:pPr>
              <a:defRPr/>
            </a:pPr>
            <a:r>
              <a:rPr lang="en-US"/>
              <a:t>11/12/2010</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53A3E677-12DF-4BEE-867E-C94BC9EF00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198" r:id="rId1"/>
    <p:sldLayoutId id="2147495199" r:id="rId2"/>
    <p:sldLayoutId id="2147495200" r:id="rId3"/>
    <p:sldLayoutId id="2147495201" r:id="rId4"/>
    <p:sldLayoutId id="2147495202" r:id="rId5"/>
    <p:sldLayoutId id="2147495203" r:id="rId6"/>
    <p:sldLayoutId id="2147495204" r:id="rId7"/>
    <p:sldLayoutId id="2147495205" r:id="rId8"/>
    <p:sldLayoutId id="2147495206" r:id="rId9"/>
    <p:sldLayoutId id="2147495207" r:id="rId10"/>
    <p:sldLayoutId id="2147495208" r:id="rId11"/>
    <p:sldLayoutId id="2147495209" r:id="rId12"/>
    <p:sldLayoutId id="214749521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100000">
              <a:srgbClr val="3366FF"/>
            </a:gs>
          </a:gsLst>
          <a:lin ang="5400000" scaled="1"/>
        </a:gradFill>
        <a:effectLst/>
      </p:bgPr>
    </p:bg>
    <p:spTree>
      <p:nvGrpSpPr>
        <p:cNvPr id="1" name=""/>
        <p:cNvGrpSpPr/>
        <p:nvPr/>
      </p:nvGrpSpPr>
      <p:grpSpPr>
        <a:xfrm>
          <a:off x="0" y="0"/>
          <a:ext cx="0" cy="0"/>
          <a:chOff x="0" y="0"/>
          <a:chExt cx="0" cy="0"/>
        </a:xfrm>
      </p:grpSpPr>
      <p:sp>
        <p:nvSpPr>
          <p:cNvPr id="509954" name="Rectangle 2"/>
          <p:cNvSpPr>
            <a:spLocks noChangeArrowheads="1"/>
          </p:cNvSpPr>
          <p:nvPr/>
        </p:nvSpPr>
        <p:spPr bwMode="auto">
          <a:xfrm>
            <a:off x="0" y="0"/>
            <a:ext cx="1143000" cy="6854825"/>
          </a:xfrm>
          <a:prstGeom prst="rect">
            <a:avLst/>
          </a:prstGeom>
          <a:gradFill rotWithShape="0">
            <a:gsLst>
              <a:gs pos="0">
                <a:srgbClr val="3366FF"/>
              </a:gs>
              <a:gs pos="50000">
                <a:schemeClr val="bg2"/>
              </a:gs>
              <a:gs pos="100000">
                <a:srgbClr val="3366FF"/>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1030" name="Group 3"/>
          <p:cNvGrpSpPr>
            <a:grpSpLocks/>
          </p:cNvGrpSpPr>
          <p:nvPr/>
        </p:nvGrpSpPr>
        <p:grpSpPr bwMode="auto">
          <a:xfrm>
            <a:off x="80963" y="161925"/>
            <a:ext cx="160337" cy="6553200"/>
            <a:chOff x="48" y="102"/>
            <a:chExt cx="96" cy="4128"/>
          </a:xfrm>
        </p:grpSpPr>
        <p:sp>
          <p:nvSpPr>
            <p:cNvPr id="509956" name="Rectangle 4"/>
            <p:cNvSpPr>
              <a:spLocks noChangeArrowheads="1"/>
            </p:cNvSpPr>
            <p:nvPr userDrawn="1"/>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57" name="Rectangle 5"/>
            <p:cNvSpPr>
              <a:spLocks noChangeArrowheads="1"/>
            </p:cNvSpPr>
            <p:nvPr userDrawn="1"/>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58" name="Rectangle 6"/>
            <p:cNvSpPr>
              <a:spLocks noChangeArrowheads="1"/>
            </p:cNvSpPr>
            <p:nvPr userDrawn="1"/>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59" name="Rectangle 7"/>
            <p:cNvSpPr>
              <a:spLocks noChangeArrowheads="1"/>
            </p:cNvSpPr>
            <p:nvPr userDrawn="1"/>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0" name="Rectangle 8"/>
            <p:cNvSpPr>
              <a:spLocks noChangeArrowheads="1"/>
            </p:cNvSpPr>
            <p:nvPr userDrawn="1"/>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1" name="Rectangle 9"/>
            <p:cNvSpPr>
              <a:spLocks noChangeArrowheads="1"/>
            </p:cNvSpPr>
            <p:nvPr userDrawn="1"/>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2" name="Rectangle 10"/>
            <p:cNvSpPr>
              <a:spLocks noChangeArrowheads="1"/>
            </p:cNvSpPr>
            <p:nvPr userDrawn="1"/>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3" name="Rectangle 11"/>
            <p:cNvSpPr>
              <a:spLocks noChangeArrowheads="1"/>
            </p:cNvSpPr>
            <p:nvPr userDrawn="1"/>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4" name="Rectangle 12"/>
            <p:cNvSpPr>
              <a:spLocks noChangeArrowheads="1"/>
            </p:cNvSpPr>
            <p:nvPr userDrawn="1"/>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5" name="Rectangle 13"/>
            <p:cNvSpPr>
              <a:spLocks noChangeArrowheads="1"/>
            </p:cNvSpPr>
            <p:nvPr userDrawn="1"/>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6" name="Rectangle 14"/>
            <p:cNvSpPr>
              <a:spLocks noChangeArrowheads="1"/>
            </p:cNvSpPr>
            <p:nvPr userDrawn="1"/>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7" name="Rectangle 15"/>
            <p:cNvSpPr>
              <a:spLocks noChangeArrowheads="1"/>
            </p:cNvSpPr>
            <p:nvPr userDrawn="1"/>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8" name="Rectangle 16"/>
            <p:cNvSpPr>
              <a:spLocks noChangeArrowheads="1"/>
            </p:cNvSpPr>
            <p:nvPr userDrawn="1"/>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9" name="Rectangle 17"/>
            <p:cNvSpPr>
              <a:spLocks noChangeArrowheads="1"/>
            </p:cNvSpPr>
            <p:nvPr userDrawn="1"/>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0" name="Rectangle 18"/>
            <p:cNvSpPr>
              <a:spLocks noChangeArrowheads="1"/>
            </p:cNvSpPr>
            <p:nvPr userDrawn="1"/>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1" name="Rectangle 19"/>
            <p:cNvSpPr>
              <a:spLocks noChangeArrowheads="1"/>
            </p:cNvSpPr>
            <p:nvPr userDrawn="1"/>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2" name="Rectangle 20"/>
            <p:cNvSpPr>
              <a:spLocks noChangeArrowheads="1"/>
            </p:cNvSpPr>
            <p:nvPr userDrawn="1"/>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3" name="Rectangle 21"/>
            <p:cNvSpPr>
              <a:spLocks noChangeArrowheads="1"/>
            </p:cNvSpPr>
            <p:nvPr userDrawn="1"/>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4" name="Rectangle 22"/>
            <p:cNvSpPr>
              <a:spLocks noChangeArrowheads="1"/>
            </p:cNvSpPr>
            <p:nvPr userDrawn="1"/>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5" name="Rectangle 23"/>
            <p:cNvSpPr>
              <a:spLocks noChangeArrowheads="1"/>
            </p:cNvSpPr>
            <p:nvPr userDrawn="1"/>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6" name="Rectangle 24"/>
            <p:cNvSpPr>
              <a:spLocks noChangeArrowheads="1"/>
            </p:cNvSpPr>
            <p:nvPr userDrawn="1"/>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7" name="Rectangle 25"/>
            <p:cNvSpPr>
              <a:spLocks noChangeArrowheads="1"/>
            </p:cNvSpPr>
            <p:nvPr userDrawn="1"/>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8" name="Rectangle 26"/>
            <p:cNvSpPr>
              <a:spLocks noChangeArrowheads="1"/>
            </p:cNvSpPr>
            <p:nvPr userDrawn="1"/>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9" name="Rectangle 27"/>
            <p:cNvSpPr>
              <a:spLocks noChangeArrowheads="1"/>
            </p:cNvSpPr>
            <p:nvPr userDrawn="1"/>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0" name="Rectangle 28"/>
            <p:cNvSpPr>
              <a:spLocks noChangeArrowheads="1"/>
            </p:cNvSpPr>
            <p:nvPr userDrawn="1"/>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1" name="Rectangle 29"/>
            <p:cNvSpPr>
              <a:spLocks noChangeArrowheads="1"/>
            </p:cNvSpPr>
            <p:nvPr userDrawn="1"/>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2" name="Rectangle 30"/>
            <p:cNvSpPr>
              <a:spLocks noChangeArrowheads="1"/>
            </p:cNvSpPr>
            <p:nvPr userDrawn="1"/>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3" name="Rectangle 31"/>
            <p:cNvSpPr>
              <a:spLocks noChangeArrowheads="1"/>
            </p:cNvSpPr>
            <p:nvPr userDrawn="1"/>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4" name="Rectangle 32"/>
            <p:cNvSpPr>
              <a:spLocks noChangeArrowheads="1"/>
            </p:cNvSpPr>
            <p:nvPr userDrawn="1"/>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1031" name="Rectangle 33"/>
          <p:cNvSpPr>
            <a:spLocks noGrp="1" noChangeArrowheads="1"/>
          </p:cNvSpPr>
          <p:nvPr>
            <p:ph type="title"/>
          </p:nvPr>
        </p:nvSpPr>
        <p:spPr bwMode="auto">
          <a:xfrm>
            <a:off x="1143000" y="228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509986" name="Rectangle 34"/>
          <p:cNvSpPr>
            <a:spLocks noGrp="1" noChangeArrowheads="1"/>
          </p:cNvSpPr>
          <p:nvPr>
            <p:ph type="body" idx="1"/>
          </p:nvPr>
        </p:nvSpPr>
        <p:spPr bwMode="auto">
          <a:xfrm>
            <a:off x="1169988" y="1524000"/>
            <a:ext cx="7772400" cy="4537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aphicFrame>
        <p:nvGraphicFramePr>
          <p:cNvPr id="1026" name="Object 2"/>
          <p:cNvGraphicFramePr>
            <a:graphicFrameLocks noChangeAspect="1"/>
          </p:cNvGraphicFramePr>
          <p:nvPr/>
        </p:nvGraphicFramePr>
        <p:xfrm>
          <a:off x="8005763" y="0"/>
          <a:ext cx="1138237" cy="1143000"/>
        </p:xfrm>
        <a:graphic>
          <a:graphicData uri="http://schemas.openxmlformats.org/presentationml/2006/ole">
            <p:oleObj spid="_x0000_s1026" name="Flash Movie" r:id="rId15" imgW="1249200" imgH="1254600" progId="">
              <p:embed/>
            </p:oleObj>
          </a:graphicData>
        </a:graphic>
      </p:graphicFrame>
      <p:sp>
        <p:nvSpPr>
          <p:cNvPr id="509988" name="Text Box 36"/>
          <p:cNvSpPr txBox="1">
            <a:spLocks noChangeArrowheads="1"/>
          </p:cNvSpPr>
          <p:nvPr/>
        </p:nvSpPr>
        <p:spPr bwMode="auto">
          <a:xfrm rot="16200000">
            <a:off x="-2202656" y="3648869"/>
            <a:ext cx="5411787" cy="701675"/>
          </a:xfrm>
          <a:prstGeom prst="rect">
            <a:avLst/>
          </a:prstGeom>
          <a:noFill/>
          <a:ln w="9525">
            <a:noFill/>
            <a:miter lim="800000"/>
            <a:headEnd/>
            <a:tailEnd/>
          </a:ln>
          <a:effectLst/>
        </p:spPr>
        <p:txBody>
          <a:bodyPr>
            <a:spAutoFit/>
          </a:bodyPr>
          <a:lstStyle/>
          <a:p>
            <a:pPr algn="ctr">
              <a:defRPr/>
            </a:pPr>
            <a:r>
              <a:rPr lang="en-US" sz="4000">
                <a:solidFill>
                  <a:srgbClr val="A2A3D2"/>
                </a:solidFill>
              </a:rPr>
              <a:t>NWS Southern Region</a:t>
            </a:r>
          </a:p>
        </p:txBody>
      </p:sp>
      <p:graphicFrame>
        <p:nvGraphicFramePr>
          <p:cNvPr id="1027" name="Object 3"/>
          <p:cNvGraphicFramePr>
            <a:graphicFrameLocks noChangeAspect="1"/>
          </p:cNvGraphicFramePr>
          <p:nvPr/>
        </p:nvGraphicFramePr>
        <p:xfrm>
          <a:off x="0" y="0"/>
          <a:ext cx="1143000" cy="1131888"/>
        </p:xfrm>
        <a:graphic>
          <a:graphicData uri="http://schemas.openxmlformats.org/presentationml/2006/ole">
            <p:oleObj spid="_x0000_s1027" name="Flash Movie" r:id="rId16" imgW="1889280" imgH="1868760" progId="">
              <p:embed/>
            </p:oleObj>
          </a:graphicData>
        </a:graphic>
      </p:graphicFrame>
    </p:spTree>
  </p:cSld>
  <p:clrMap bg1="dk2" tx1="lt1" bg2="dk1" tx2="lt2" accent1="accent1" accent2="accent2" accent3="accent3" accent4="accent4" accent5="accent5" accent6="accent6" hlink="hlink" folHlink="folHlink"/>
  <p:sldLayoutIdLst>
    <p:sldLayoutId id="2147495392" r:id="rId1"/>
    <p:sldLayoutId id="2147495211" r:id="rId2"/>
    <p:sldLayoutId id="2147495212" r:id="rId3"/>
    <p:sldLayoutId id="2147495213" r:id="rId4"/>
    <p:sldLayoutId id="2147495214" r:id="rId5"/>
    <p:sldLayoutId id="2147495215" r:id="rId6"/>
    <p:sldLayoutId id="2147495216" r:id="rId7"/>
    <p:sldLayoutId id="2147495217" r:id="rId8"/>
    <p:sldLayoutId id="2147495218" r:id="rId9"/>
    <p:sldLayoutId id="2147495219" r:id="rId10"/>
    <p:sldLayoutId id="2147495220" r:id="rId11"/>
    <p:sldLayoutId id="2147495221" r:id="rId12"/>
  </p:sldLayoutIdLst>
  <p:transition>
    <p:random/>
  </p:transition>
  <p:hf hdr="0" ft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1031BA5-FC73-4AA1-9680-83F73FADD06E}" type="slidenum">
              <a:rPr lang="en-US"/>
              <a:pPr>
                <a:defRPr/>
              </a:pPr>
              <a:t>‹#›</a:t>
            </a:fld>
            <a:endParaRPr lang="en-US"/>
          </a:p>
        </p:txBody>
      </p:sp>
      <p:grpSp>
        <p:nvGrpSpPr>
          <p:cNvPr id="325638" name="Group 6"/>
          <p:cNvGrpSpPr>
            <a:grpSpLocks/>
          </p:cNvGrpSpPr>
          <p:nvPr/>
        </p:nvGrpSpPr>
        <p:grpSpPr bwMode="auto">
          <a:xfrm>
            <a:off x="0" y="0"/>
            <a:ext cx="1371600" cy="6858000"/>
            <a:chOff x="0" y="0"/>
            <a:chExt cx="864" cy="4320"/>
          </a:xfrm>
        </p:grpSpPr>
        <p:pic>
          <p:nvPicPr>
            <p:cNvPr id="325639"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325640"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325641"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325642"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325643"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325644"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5222" r:id="rId1"/>
    <p:sldLayoutId id="2147495223" r:id="rId2"/>
    <p:sldLayoutId id="2147495224" r:id="rId3"/>
    <p:sldLayoutId id="2147495225" r:id="rId4"/>
    <p:sldLayoutId id="2147495226" r:id="rId5"/>
    <p:sldLayoutId id="2147495227" r:id="rId6"/>
    <p:sldLayoutId id="2147495228" r:id="rId7"/>
    <p:sldLayoutId id="2147495229" r:id="rId8"/>
    <p:sldLayoutId id="2147495230" r:id="rId9"/>
    <p:sldLayoutId id="2147495231" r:id="rId10"/>
    <p:sldLayoutId id="2147495232" r:id="rId11"/>
    <p:sldLayoutId id="2147495233"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6659"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C953A32-07F6-46BC-9795-3A417CE892E7}" type="slidenum">
              <a:rPr lang="en-US"/>
              <a:pPr>
                <a:defRPr/>
              </a:pPr>
              <a:t>‹#›</a:t>
            </a:fld>
            <a:endParaRPr lang="en-US"/>
          </a:p>
        </p:txBody>
      </p:sp>
      <p:grpSp>
        <p:nvGrpSpPr>
          <p:cNvPr id="326662" name="Group 6"/>
          <p:cNvGrpSpPr>
            <a:grpSpLocks/>
          </p:cNvGrpSpPr>
          <p:nvPr/>
        </p:nvGrpSpPr>
        <p:grpSpPr bwMode="auto">
          <a:xfrm>
            <a:off x="0" y="0"/>
            <a:ext cx="1371600" cy="6858000"/>
            <a:chOff x="0" y="0"/>
            <a:chExt cx="864" cy="4320"/>
          </a:xfrm>
        </p:grpSpPr>
        <p:pic>
          <p:nvPicPr>
            <p:cNvPr id="326663"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326664"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326665"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326666"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326667"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326668"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5234" r:id="rId1"/>
    <p:sldLayoutId id="2147495235" r:id="rId2"/>
    <p:sldLayoutId id="2147495236" r:id="rId3"/>
    <p:sldLayoutId id="2147495237" r:id="rId4"/>
    <p:sldLayoutId id="2147495238" r:id="rId5"/>
    <p:sldLayoutId id="2147495239" r:id="rId6"/>
    <p:sldLayoutId id="2147495240" r:id="rId7"/>
    <p:sldLayoutId id="2147495241" r:id="rId8"/>
    <p:sldLayoutId id="2147495242" r:id="rId9"/>
    <p:sldLayoutId id="2147495243" r:id="rId10"/>
    <p:sldLayoutId id="2147495244" r:id="rId11"/>
    <p:sldLayoutId id="2147495245"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CCFF"/>
            </a:gs>
            <a:gs pos="50000">
              <a:schemeClr val="bg1"/>
            </a:gs>
            <a:gs pos="100000">
              <a:srgbClr val="99CCFF"/>
            </a:gs>
          </a:gsLst>
          <a:lin ang="5400000" scaled="1"/>
        </a:grad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683"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264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752645"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0070269-7882-40CD-86E4-5F5A09A1DC75}" type="slidenum">
              <a:rPr lang="en-US"/>
              <a:pPr>
                <a:defRPr/>
              </a:pPr>
              <a:t>‹#›</a:t>
            </a:fld>
            <a:endParaRPr lang="en-US"/>
          </a:p>
        </p:txBody>
      </p:sp>
      <p:grpSp>
        <p:nvGrpSpPr>
          <p:cNvPr id="327686" name="Group 6"/>
          <p:cNvGrpSpPr>
            <a:grpSpLocks/>
          </p:cNvGrpSpPr>
          <p:nvPr/>
        </p:nvGrpSpPr>
        <p:grpSpPr bwMode="auto">
          <a:xfrm>
            <a:off x="0" y="0"/>
            <a:ext cx="1371600" cy="6858000"/>
            <a:chOff x="0" y="0"/>
            <a:chExt cx="864" cy="4320"/>
          </a:xfrm>
        </p:grpSpPr>
        <p:pic>
          <p:nvPicPr>
            <p:cNvPr id="327687"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327688"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327689"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327690"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327691"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327692"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5246" r:id="rId1"/>
    <p:sldLayoutId id="2147495247" r:id="rId2"/>
    <p:sldLayoutId id="2147495248" r:id="rId3"/>
    <p:sldLayoutId id="2147495249" r:id="rId4"/>
    <p:sldLayoutId id="2147495250" r:id="rId5"/>
    <p:sldLayoutId id="2147495251" r:id="rId6"/>
    <p:sldLayoutId id="2147495252" r:id="rId7"/>
    <p:sldLayoutId id="2147495253" r:id="rId8"/>
    <p:sldLayoutId id="2147495254" r:id="rId9"/>
    <p:sldLayoutId id="2147495255" r:id="rId10"/>
    <p:sldLayoutId id="2147495256" r:id="rId11"/>
    <p:sldLayoutId id="2147495257"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287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87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r>
              <a:rPr lang="en-US"/>
              <a:t>11/12/2010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350BEB8-315C-4A6E-905F-307A349923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258" r:id="rId1"/>
    <p:sldLayoutId id="2147495259" r:id="rId2"/>
    <p:sldLayoutId id="2147495260" r:id="rId3"/>
    <p:sldLayoutId id="2147495261" r:id="rId4"/>
    <p:sldLayoutId id="2147495262" r:id="rId5"/>
    <p:sldLayoutId id="2147495263" r:id="rId6"/>
    <p:sldLayoutId id="2147495264" r:id="rId7"/>
    <p:sldLayoutId id="2147495265" r:id="rId8"/>
    <p:sldLayoutId id="2147495266" r:id="rId9"/>
    <p:sldLayoutId id="2147495267" r:id="rId10"/>
    <p:sldLayoutId id="214749526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9731"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C4DD89A-EEFA-43E4-B921-5A8C9C8246CA}" type="slidenum">
              <a:rPr lang="en-US"/>
              <a:pPr>
                <a:defRPr/>
              </a:pPr>
              <a:t>‹#›</a:t>
            </a:fld>
            <a:endParaRPr lang="en-US"/>
          </a:p>
        </p:txBody>
      </p:sp>
      <p:grpSp>
        <p:nvGrpSpPr>
          <p:cNvPr id="329734" name="Group 6"/>
          <p:cNvGrpSpPr>
            <a:grpSpLocks/>
          </p:cNvGrpSpPr>
          <p:nvPr/>
        </p:nvGrpSpPr>
        <p:grpSpPr bwMode="auto">
          <a:xfrm>
            <a:off x="0" y="0"/>
            <a:ext cx="1371600" cy="6858000"/>
            <a:chOff x="0" y="0"/>
            <a:chExt cx="864" cy="4320"/>
          </a:xfrm>
        </p:grpSpPr>
        <p:pic>
          <p:nvPicPr>
            <p:cNvPr id="329735"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329736"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329737"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329738"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329739"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329740"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5285" r:id="rId1"/>
    <p:sldLayoutId id="2147495286" r:id="rId2"/>
    <p:sldLayoutId id="2147495287" r:id="rId3"/>
    <p:sldLayoutId id="2147495288" r:id="rId4"/>
    <p:sldLayoutId id="2147495289" r:id="rId5"/>
    <p:sldLayoutId id="2147495290" r:id="rId6"/>
    <p:sldLayoutId id="2147495291" r:id="rId7"/>
    <p:sldLayoutId id="2147495292" r:id="rId8"/>
    <p:sldLayoutId id="2147495293" r:id="rId9"/>
    <p:sldLayoutId id="2147495294" r:id="rId10"/>
    <p:sldLayoutId id="2147495295" r:id="rId11"/>
    <p:sldLayoutId id="2147495296"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7.xml"/><Relationship Id="rId1" Type="http://schemas.openxmlformats.org/officeDocument/2006/relationships/vmlDrawing" Target="../drawings/vmlDrawing130.vml"/><Relationship Id="rId4" Type="http://schemas.openxmlformats.org/officeDocument/2006/relationships/oleObject" Target="../embeddings/Microsoft_Office_Excel_97-2003_Worksheet1.xls"/></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9.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0.xml"/><Relationship Id="rId1" Type="http://schemas.openxmlformats.org/officeDocument/2006/relationships/vmlDrawing" Target="../drawings/vmlDrawing131.vml"/><Relationship Id="rId4" Type="http://schemas.openxmlformats.org/officeDocument/2006/relationships/oleObject" Target="../embeddings/Microsoft_Office_Excel_97-2003_Worksheet2.xls"/></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08.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9.xml"/><Relationship Id="rId1" Type="http://schemas.openxmlformats.org/officeDocument/2006/relationships/slideLayout" Target="../slideLayouts/slideLayout285.xml"/><Relationship Id="rId5" Type="http://schemas.openxmlformats.org/officeDocument/2006/relationships/image" Target="../media/image12.png"/><Relationship Id="rId4" Type="http://schemas.openxmlformats.org/officeDocument/2006/relationships/image" Target="../media/image35.wm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0.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8.xml"/><Relationship Id="rId5" Type="http://schemas.openxmlformats.org/officeDocument/2006/relationships/image" Target="../media/image12.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3.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27.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9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84.xml"/><Relationship Id="rId6" Type="http://schemas.openxmlformats.org/officeDocument/2006/relationships/image" Target="../media/image50.jpeg"/><Relationship Id="rId5" Type="http://schemas.openxmlformats.org/officeDocument/2006/relationships/image" Target="../media/image12.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7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59.xml"/><Relationship Id="rId6" Type="http://schemas.openxmlformats.org/officeDocument/2006/relationships/image" Target="../media/image54.jpeg"/><Relationship Id="rId11" Type="http://schemas.openxmlformats.org/officeDocument/2006/relationships/image" Target="../media/image50.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a:xfrm>
            <a:off x="0" y="0"/>
            <a:ext cx="9144000" cy="5410200"/>
          </a:xfrm>
        </p:spPr>
        <p:txBody>
          <a:bodyPr/>
          <a:lstStyle/>
          <a:p>
            <a:pPr eaLnBrk="1" hangingPunct="1">
              <a:defRPr/>
            </a:pPr>
            <a:r>
              <a:rPr lang="en-US" sz="4800" dirty="0" smtClean="0">
                <a:latin typeface="Calibri" pitchFamily="34" charset="0"/>
              </a:rPr>
              <a:t/>
            </a:r>
            <a:br>
              <a:rPr lang="en-US" sz="4800" dirty="0" smtClean="0">
                <a:latin typeface="Calibri" pitchFamily="34" charset="0"/>
              </a:rPr>
            </a:br>
            <a:r>
              <a:rPr lang="en-US" sz="4800" dirty="0" smtClean="0">
                <a:latin typeface="Calibri" pitchFamily="34" charset="0"/>
              </a:rPr>
              <a:t/>
            </a:r>
            <a:br>
              <a:rPr lang="en-US" sz="4800" dirty="0" smtClean="0">
                <a:latin typeface="Calibri" pitchFamily="34" charset="0"/>
              </a:rPr>
            </a:br>
            <a:r>
              <a:rPr lang="en-US" dirty="0" smtClean="0">
                <a:latin typeface="Calibri" pitchFamily="34" charset="0"/>
              </a:rPr>
              <a:t>The Importance of the</a:t>
            </a:r>
            <a:br>
              <a:rPr lang="en-US" dirty="0" smtClean="0">
                <a:latin typeface="Calibri" pitchFamily="34" charset="0"/>
              </a:rPr>
            </a:br>
            <a:r>
              <a:rPr lang="en-US" dirty="0" smtClean="0">
                <a:latin typeface="Calibri" pitchFamily="34" charset="0"/>
              </a:rPr>
              <a:t> U.S. National Weather Service </a:t>
            </a:r>
            <a:r>
              <a:rPr lang="en-US" i="1" u="sng" dirty="0" smtClean="0">
                <a:latin typeface="Calibri" pitchFamily="34" charset="0"/>
              </a:rPr>
              <a:t>brand</a:t>
            </a:r>
            <a:r>
              <a:rPr lang="en-US" dirty="0" smtClean="0">
                <a:latin typeface="Calibri" pitchFamily="34" charset="0"/>
              </a:rPr>
              <a:t> </a:t>
            </a:r>
            <a:br>
              <a:rPr lang="en-US" dirty="0" smtClean="0">
                <a:latin typeface="Calibri" pitchFamily="34" charset="0"/>
              </a:rPr>
            </a:br>
            <a:r>
              <a:rPr lang="en-US" sz="4800" dirty="0" smtClean="0">
                <a:latin typeface="Calibri" pitchFamily="34" charset="0"/>
              </a:rPr>
              <a:t>and a bit of our agency’s history !</a:t>
            </a:r>
            <a:r>
              <a:rPr lang="en-US" dirty="0" smtClean="0">
                <a:latin typeface="Calibri" pitchFamily="34" charset="0"/>
              </a:rPr>
              <a:t/>
            </a:r>
            <a:br>
              <a:rPr lang="en-US" dirty="0" smtClean="0">
                <a:latin typeface="Calibri" pitchFamily="34" charset="0"/>
              </a:rPr>
            </a:br>
            <a:r>
              <a:rPr lang="en-US" sz="4000" dirty="0" smtClean="0">
                <a:latin typeface="Calibri" pitchFamily="34" charset="0"/>
              </a:rPr>
              <a:t/>
            </a:r>
            <a:br>
              <a:rPr lang="en-US" sz="4000" dirty="0" smtClean="0">
                <a:latin typeface="Calibri" pitchFamily="34" charset="0"/>
              </a:rPr>
            </a:br>
            <a:r>
              <a:rPr lang="en-US" sz="4000" dirty="0" smtClean="0">
                <a:latin typeface="Calibri" pitchFamily="34" charset="0"/>
              </a:rPr>
              <a:t>NWSEO Annual Meeting</a:t>
            </a:r>
            <a:r>
              <a:rPr lang="en-US" sz="2800" dirty="0" smtClean="0">
                <a:solidFill>
                  <a:schemeClr val="accent2">
                    <a:lumMod val="50000"/>
                  </a:schemeClr>
                </a:solidFill>
                <a:latin typeface="Calibri" pitchFamily="34" charset="0"/>
              </a:rPr>
              <a:t/>
            </a:r>
            <a:br>
              <a:rPr lang="en-US" sz="2800" dirty="0" smtClean="0">
                <a:solidFill>
                  <a:schemeClr val="accent2">
                    <a:lumMod val="50000"/>
                  </a:schemeClr>
                </a:solidFill>
                <a:latin typeface="Calibri" pitchFamily="34" charset="0"/>
              </a:rPr>
            </a:br>
            <a:r>
              <a:rPr lang="en-US" sz="2800" dirty="0" smtClean="0">
                <a:solidFill>
                  <a:schemeClr val="accent2">
                    <a:lumMod val="50000"/>
                  </a:schemeClr>
                </a:solidFill>
                <a:latin typeface="Calibri" pitchFamily="34" charset="0"/>
              </a:rPr>
              <a:t>Salt Lake City, Utah – September 26, 2016</a:t>
            </a:r>
            <a:br>
              <a:rPr lang="en-US" sz="2800" dirty="0" smtClean="0">
                <a:solidFill>
                  <a:schemeClr val="accent2">
                    <a:lumMod val="50000"/>
                  </a:schemeClr>
                </a:solidFill>
                <a:latin typeface="Calibri" pitchFamily="34" charset="0"/>
              </a:rPr>
            </a:br>
            <a:endParaRPr lang="en-US" sz="2800" dirty="0" smtClean="0">
              <a:solidFill>
                <a:schemeClr val="accent2">
                  <a:lumMod val="50000"/>
                </a:schemeClr>
              </a:solidFill>
              <a:latin typeface="Calibri" pitchFamily="34" charset="0"/>
            </a:endParaRPr>
          </a:p>
        </p:txBody>
      </p:sp>
      <p:sp>
        <p:nvSpPr>
          <p:cNvPr id="30723" name="Rectangle 3"/>
          <p:cNvSpPr>
            <a:spLocks noGrp="1" noChangeArrowheads="1"/>
          </p:cNvSpPr>
          <p:nvPr>
            <p:ph type="body" sz="half" idx="1"/>
          </p:nvPr>
        </p:nvSpPr>
        <p:spPr>
          <a:xfrm>
            <a:off x="0" y="5410200"/>
            <a:ext cx="9144000" cy="838200"/>
          </a:xfrm>
        </p:spPr>
        <p:txBody>
          <a:bodyPr/>
          <a:lstStyle/>
          <a:p>
            <a:pPr algn="ctr" eaLnBrk="1" hangingPunct="1">
              <a:buFontTx/>
              <a:buNone/>
              <a:defRPr/>
            </a:pPr>
            <a:r>
              <a:rPr lang="en-US" sz="2400" b="1" dirty="0" smtClean="0">
                <a:solidFill>
                  <a:schemeClr val="accent4">
                    <a:lumMod val="95000"/>
                    <a:lumOff val="5000"/>
                  </a:schemeClr>
                </a:solidFill>
              </a:rPr>
              <a:t>Bill Proenza, </a:t>
            </a:r>
            <a:r>
              <a:rPr lang="en-US" sz="2400" b="1" i="1" u="sng" dirty="0" smtClean="0">
                <a:solidFill>
                  <a:schemeClr val="accent4">
                    <a:lumMod val="95000"/>
                    <a:lumOff val="5000"/>
                  </a:schemeClr>
                </a:solidFill>
              </a:rPr>
              <a:t>Retired</a:t>
            </a:r>
            <a:r>
              <a:rPr lang="en-US" sz="2400" b="1" dirty="0" smtClean="0">
                <a:solidFill>
                  <a:schemeClr val="accent4">
                    <a:lumMod val="95000"/>
                    <a:lumOff val="5000"/>
                  </a:schemeClr>
                </a:solidFill>
              </a:rPr>
              <a:t> Regional Director</a:t>
            </a:r>
          </a:p>
          <a:p>
            <a:pPr algn="ctr" eaLnBrk="1" hangingPunct="1">
              <a:buFontTx/>
              <a:buNone/>
              <a:defRPr/>
            </a:pPr>
            <a:r>
              <a:rPr lang="en-US" sz="2400" b="1" dirty="0" smtClean="0">
                <a:solidFill>
                  <a:schemeClr val="accent4">
                    <a:lumMod val="95000"/>
                    <a:lumOff val="5000"/>
                  </a:schemeClr>
                </a:solidFill>
              </a:rPr>
              <a:t>United States National Weather Service</a:t>
            </a:r>
          </a:p>
          <a:p>
            <a:pPr algn="ctr" eaLnBrk="1" hangingPunct="1">
              <a:buFontTx/>
              <a:buNone/>
              <a:defRPr/>
            </a:pPr>
            <a:endParaRPr lang="en-US" sz="4400" b="1" dirty="0" smtClean="0">
              <a:solidFill>
                <a:schemeClr val="bg1"/>
              </a:solidFill>
              <a:effectLst>
                <a:outerShdw blurRad="38100" dist="38100" dir="2700000" algn="tl">
                  <a:srgbClr val="000000"/>
                </a:outerShdw>
              </a:effectLst>
            </a:endParaRPr>
          </a:p>
        </p:txBody>
      </p:sp>
      <p:sp>
        <p:nvSpPr>
          <p:cNvPr id="66565" name="Text Box 4"/>
          <p:cNvSpPr txBox="1">
            <a:spLocks noChangeArrowheads="1"/>
          </p:cNvSpPr>
          <p:nvPr/>
        </p:nvSpPr>
        <p:spPr bwMode="auto">
          <a:xfrm>
            <a:off x="4495800" y="6216650"/>
            <a:ext cx="457200" cy="584200"/>
          </a:xfrm>
          <a:prstGeom prst="rect">
            <a:avLst/>
          </a:prstGeom>
          <a:noFill/>
          <a:ln w="12700">
            <a:noFill/>
            <a:miter lim="800000"/>
            <a:headEnd type="none" w="sm" len="sm"/>
            <a:tailEnd type="none" w="sm" len="sm"/>
          </a:ln>
        </p:spPr>
        <p:txBody>
          <a:bodyPr>
            <a:spAutoFit/>
          </a:bodyPr>
          <a:lstStyle/>
          <a:p>
            <a:r>
              <a:rPr lang="en-US" sz="3200" b="1">
                <a:solidFill>
                  <a:srgbClr val="0000FF"/>
                </a:solidFill>
                <a:latin typeface="Times New Roman" pitchFamily="18" charset="0"/>
              </a:rPr>
              <a:t>       </a:t>
            </a:r>
          </a:p>
        </p:txBody>
      </p:sp>
      <p:pic>
        <p:nvPicPr>
          <p:cNvPr id="66566" name="Picture 6" descr="new_nws_logo_noaa.gif"/>
          <p:cNvPicPr>
            <a:picLocks noChangeAspect="1"/>
          </p:cNvPicPr>
          <p:nvPr/>
        </p:nvPicPr>
        <p:blipFill>
          <a:blip r:embed="rId3" cstate="print"/>
          <a:srcRect/>
          <a:stretch>
            <a:fillRect/>
          </a:stretch>
        </p:blipFill>
        <p:spPr bwMode="auto">
          <a:xfrm>
            <a:off x="152400" y="152400"/>
            <a:ext cx="1828800" cy="1835150"/>
          </a:xfrm>
          <a:prstGeom prst="rect">
            <a:avLst/>
          </a:prstGeom>
          <a:noFill/>
          <a:ln w="9525">
            <a:noFill/>
            <a:miter lim="800000"/>
            <a:headEnd/>
            <a:tailEnd/>
          </a:ln>
        </p:spPr>
      </p:pic>
      <p:sp>
        <p:nvSpPr>
          <p:cNvPr id="66567" name="Slide Number Placeholder 6"/>
          <p:cNvSpPr>
            <a:spLocks noGrp="1"/>
          </p:cNvSpPr>
          <p:nvPr>
            <p:ph type="sldNum" sz="quarter" idx="11"/>
          </p:nvPr>
        </p:nvSpPr>
        <p:spPr>
          <a:noFill/>
        </p:spPr>
        <p:txBody>
          <a:bodyPr/>
          <a:lstStyle/>
          <a:p>
            <a:fld id="{F3B328F3-44B5-46C9-9912-292E0893D9C4}" type="slidenum">
              <a:rPr lang="en-US" smtClean="0"/>
              <a:pPr/>
              <a:t>1</a:t>
            </a:fld>
            <a:endParaRPr lang="en-US" smtClean="0"/>
          </a:p>
        </p:txBody>
      </p:sp>
      <p:pic>
        <p:nvPicPr>
          <p:cNvPr id="8" name="Picture 6" descr="new_nws_logo_noaa.gif"/>
          <p:cNvPicPr>
            <a:picLocks noChangeAspect="1"/>
          </p:cNvPicPr>
          <p:nvPr/>
        </p:nvPicPr>
        <p:blipFill>
          <a:blip r:embed="rId3" cstate="print"/>
          <a:srcRect/>
          <a:stretch>
            <a:fillRect/>
          </a:stretch>
        </p:blipFill>
        <p:spPr bwMode="auto">
          <a:xfrm>
            <a:off x="7162800" y="152400"/>
            <a:ext cx="1828800" cy="1835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smtClean="0"/>
              <a:t>U.S. National Weather Service Brand</a:t>
            </a:r>
            <a:endParaRPr lang="en-US" dirty="0"/>
          </a:p>
        </p:txBody>
      </p:sp>
      <p:sp>
        <p:nvSpPr>
          <p:cNvPr id="3" name="Content Placeholder 2"/>
          <p:cNvSpPr>
            <a:spLocks noGrp="1"/>
          </p:cNvSpPr>
          <p:nvPr>
            <p:ph idx="1"/>
          </p:nvPr>
        </p:nvSpPr>
        <p:spPr>
          <a:xfrm>
            <a:off x="0" y="990600"/>
            <a:ext cx="9144000" cy="4525963"/>
          </a:xfrm>
        </p:spPr>
        <p:txBody>
          <a:bodyPr/>
          <a:lstStyle/>
          <a:p>
            <a:r>
              <a:rPr lang="en-US" dirty="0" smtClean="0"/>
              <a:t>In our representative type of government, gaining attribution for our services is vital to the success of our annual appropriations.  </a:t>
            </a:r>
          </a:p>
          <a:p>
            <a:r>
              <a:rPr lang="en-US" dirty="0" smtClean="0"/>
              <a:t>After all, if the public and our media &amp; EM stakeholders are pleased with our services and recognize it comes from the US NWS, the Congress will </a:t>
            </a:r>
            <a:r>
              <a:rPr lang="en-US" dirty="0" smtClean="0"/>
              <a:t>more likely fund what their constituency supports.  </a:t>
            </a:r>
            <a:endParaRPr lang="en-US" dirty="0" smtClean="0"/>
          </a:p>
          <a:p>
            <a:r>
              <a:rPr lang="en-US" dirty="0" smtClean="0"/>
              <a:t>This is why NOAA interjects themselves as the source or owner of US NWS products </a:t>
            </a:r>
            <a:r>
              <a:rPr lang="en-US" dirty="0" smtClean="0"/>
              <a:t>and services. </a:t>
            </a:r>
            <a:r>
              <a:rPr lang="en-US" dirty="0" smtClean="0"/>
              <a:t> Commerce </a:t>
            </a:r>
            <a:r>
              <a:rPr lang="en-US" dirty="0" smtClean="0"/>
              <a:t>normally doesn’t do this with NOAA.    </a:t>
            </a:r>
            <a:endParaRPr lang="en-US" dirty="0"/>
          </a:p>
        </p:txBody>
      </p:sp>
      <p:sp>
        <p:nvSpPr>
          <p:cNvPr id="4" name="Slide Number Placeholder 3"/>
          <p:cNvSpPr>
            <a:spLocks noGrp="1"/>
          </p:cNvSpPr>
          <p:nvPr>
            <p:ph type="sldNum" sz="quarter" idx="12"/>
          </p:nvPr>
        </p:nvSpPr>
        <p:spPr/>
        <p:txBody>
          <a:bodyPr/>
          <a:lstStyle/>
          <a:p>
            <a:pPr>
              <a:defRPr/>
            </a:pPr>
            <a:fld id="{FFAA893F-DD28-46EB-BB35-CC1E55409D3B}" type="slidenum">
              <a:rPr lang="en-US" smtClean="0"/>
              <a:pPr>
                <a:defRPr/>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smtClean="0"/>
              <a:t>NOAA imposes ownership frequently by stating such things as “NOAA’s forecasts”, “NOAA’s seasonal Hurricane Outlook”, “NOAA’s tsunami statement”, even “NOAA’s forecasters”, “NOAA’s Weather Service” or “Storm Prediction Center”! </a:t>
            </a:r>
          </a:p>
          <a:p>
            <a:r>
              <a:rPr lang="en-US" dirty="0" smtClean="0"/>
              <a:t>In other words, they confuse the attribution process and take the credit on their press releases.  </a:t>
            </a:r>
          </a:p>
          <a:p>
            <a:r>
              <a:rPr lang="en-US" dirty="0" smtClean="0"/>
              <a:t>They do that to the Ocean Service, to Fisheries, to OAR…it certainly isn’t only NWS.  </a:t>
            </a:r>
          </a:p>
          <a:p>
            <a:r>
              <a:rPr lang="en-US" dirty="0" smtClean="0">
                <a:latin typeface="Arial" pitchFamily="34" charset="0"/>
                <a:cs typeface="Arial" pitchFamily="34" charset="0"/>
              </a:rPr>
              <a:t>But the fact is, no government agency belongs to another even within its organization! Bottom line, the U.S. National Weather Service belongs to the People!  This is really a PR “faux pas!”</a:t>
            </a:r>
            <a:endParaRPr lang="en-US" dirty="0">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smtClean="0"/>
              <a:t>When NOAA was founded in 1970, within months they changed the name of Weather Radio to NOAA Weather Radio. </a:t>
            </a:r>
          </a:p>
          <a:p>
            <a:r>
              <a:rPr lang="en-US" dirty="0" smtClean="0"/>
              <a:t>NOAA </a:t>
            </a:r>
            <a:r>
              <a:rPr lang="en-US" dirty="0" err="1" smtClean="0"/>
              <a:t>Hqs</a:t>
            </a:r>
            <a:r>
              <a:rPr lang="en-US" dirty="0" smtClean="0"/>
              <a:t> </a:t>
            </a:r>
            <a:r>
              <a:rPr lang="en-US" dirty="0" smtClean="0"/>
              <a:t>has been resisting the use of the US NWS emblem since the 80s by arguing a “third </a:t>
            </a:r>
            <a:r>
              <a:rPr lang="en-US" dirty="0" smtClean="0"/>
              <a:t>level agency” </a:t>
            </a:r>
            <a:r>
              <a:rPr lang="en-US" dirty="0" smtClean="0"/>
              <a:t>is not </a:t>
            </a:r>
            <a:r>
              <a:rPr lang="en-US" dirty="0" smtClean="0"/>
              <a:t>allowed their own emblem. </a:t>
            </a:r>
            <a:r>
              <a:rPr lang="en-US" dirty="0" smtClean="0"/>
              <a:t>But the  </a:t>
            </a:r>
            <a:r>
              <a:rPr lang="en-US" dirty="0" smtClean="0"/>
              <a:t>Navy </a:t>
            </a:r>
            <a:r>
              <a:rPr lang="en-US" dirty="0" smtClean="0"/>
              <a:t>doesn’t tell the </a:t>
            </a:r>
            <a:r>
              <a:rPr lang="en-US" dirty="0" smtClean="0"/>
              <a:t>US Marine </a:t>
            </a:r>
            <a:r>
              <a:rPr lang="en-US" dirty="0" smtClean="0"/>
              <a:t>Corps’ that their “third </a:t>
            </a:r>
            <a:r>
              <a:rPr lang="en-US" dirty="0" smtClean="0"/>
              <a:t>level agency” </a:t>
            </a:r>
            <a:r>
              <a:rPr lang="en-US" dirty="0" smtClean="0"/>
              <a:t>emblem is unacceptable! </a:t>
            </a:r>
            <a:endParaRPr lang="en-US" dirty="0" smtClean="0"/>
          </a:p>
          <a:p>
            <a:r>
              <a:rPr lang="en-US" dirty="0" smtClean="0"/>
              <a:t>After a follow up national press </a:t>
            </a:r>
            <a:r>
              <a:rPr lang="en-US" dirty="0" smtClean="0"/>
              <a:t>interview </a:t>
            </a:r>
            <a:r>
              <a:rPr lang="en-US" dirty="0" smtClean="0"/>
              <a:t>of Bob </a:t>
            </a:r>
            <a:r>
              <a:rPr lang="en-US" dirty="0" smtClean="0"/>
              <a:t>Ricks </a:t>
            </a:r>
            <a:r>
              <a:rPr lang="en-US" dirty="0" smtClean="0"/>
              <a:t>over his timely &amp; urgent </a:t>
            </a:r>
            <a:r>
              <a:rPr lang="en-US" dirty="0" smtClean="0"/>
              <a:t>Hurricane Katrina </a:t>
            </a:r>
            <a:r>
              <a:rPr lang="en-US" dirty="0" smtClean="0"/>
              <a:t>warning from WFO Slidell, </a:t>
            </a:r>
            <a:r>
              <a:rPr lang="en-US" dirty="0" smtClean="0"/>
              <a:t>NOAA </a:t>
            </a:r>
            <a:r>
              <a:rPr lang="en-US" dirty="0" smtClean="0"/>
              <a:t>actually called the region to </a:t>
            </a:r>
            <a:r>
              <a:rPr lang="en-US" dirty="0" smtClean="0"/>
              <a:t>complain that </a:t>
            </a:r>
            <a:r>
              <a:rPr lang="en-US" dirty="0" smtClean="0"/>
              <a:t>Ricks </a:t>
            </a:r>
            <a:r>
              <a:rPr lang="en-US" dirty="0" smtClean="0"/>
              <a:t>must show the NOAA emblem instead of the NWS in his interviews!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5600"/>
            <a:ext cx="9144000" cy="3386138"/>
          </a:xfrm>
        </p:spPr>
        <p:txBody>
          <a:bodyPr/>
          <a:lstStyle/>
          <a:p>
            <a:r>
              <a:rPr lang="en-US" sz="2400" dirty="0" smtClean="0">
                <a:latin typeface="Arial" pitchFamily="34" charset="0"/>
                <a:cs typeface="Arial" pitchFamily="34" charset="0"/>
              </a:rPr>
              <a:t>Does the quoted statement above from Colin Powell’s “lesson’s for leaders” sound somewhat relevant </a:t>
            </a:r>
            <a:r>
              <a:rPr lang="en-US" sz="2400" dirty="0" smtClean="0">
                <a:latin typeface="Arial" pitchFamily="34" charset="0"/>
                <a:cs typeface="Arial" pitchFamily="34" charset="0"/>
              </a:rPr>
              <a:t>about  the US NWS reorganization proposals </a:t>
            </a:r>
            <a:r>
              <a:rPr lang="en-US" sz="2400" dirty="0" smtClean="0">
                <a:latin typeface="Arial" pitchFamily="34" charset="0"/>
                <a:cs typeface="Arial" pitchFamily="34" charset="0"/>
              </a:rPr>
              <a:t>and or “</a:t>
            </a:r>
            <a:r>
              <a:rPr lang="en-US" sz="2400" dirty="0" err="1" smtClean="0">
                <a:latin typeface="Arial" pitchFamily="34" charset="0"/>
                <a:cs typeface="Arial" pitchFamily="34" charset="0"/>
              </a:rPr>
              <a:t>predecisional</a:t>
            </a:r>
            <a:r>
              <a:rPr lang="en-US" sz="2400" dirty="0" smtClean="0">
                <a:latin typeface="Arial" pitchFamily="34" charset="0"/>
                <a:cs typeface="Arial" pitchFamily="34" charset="0"/>
              </a:rPr>
              <a:t>” conversations </a:t>
            </a:r>
            <a:r>
              <a:rPr lang="en-US" sz="2400" dirty="0" smtClean="0">
                <a:latin typeface="Arial" pitchFamily="34" charset="0"/>
                <a:cs typeface="Arial" pitchFamily="34" charset="0"/>
              </a:rPr>
              <a:t>the field continues to </a:t>
            </a:r>
            <a:r>
              <a:rPr lang="en-US" sz="2400" dirty="0" smtClean="0">
                <a:latin typeface="Arial" pitchFamily="34" charset="0"/>
                <a:cs typeface="Arial" pitchFamily="34" charset="0"/>
              </a:rPr>
              <a:t>hear </a:t>
            </a:r>
            <a:r>
              <a:rPr lang="en-US" sz="2400" dirty="0" smtClean="0">
                <a:latin typeface="Arial" pitchFamily="34" charset="0"/>
                <a:cs typeface="Arial" pitchFamily="34" charset="0"/>
              </a:rPr>
              <a:t>from headquarters?   </a:t>
            </a:r>
            <a:br>
              <a:rPr lang="en-US" sz="2400" dirty="0" smtClean="0">
                <a:latin typeface="Arial" pitchFamily="34" charset="0"/>
                <a:cs typeface="Arial" pitchFamily="34" charset="0"/>
              </a:rPr>
            </a:b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dirty="0" smtClean="0">
                <a:latin typeface="Arial" pitchFamily="34" charset="0"/>
                <a:cs typeface="Arial" pitchFamily="34" charset="0"/>
              </a:rPr>
              <a:t>Powell’s point </a:t>
            </a:r>
            <a:r>
              <a:rPr lang="en-US" sz="2400" dirty="0" smtClean="0">
                <a:latin typeface="Arial" pitchFamily="34" charset="0"/>
                <a:cs typeface="Arial" pitchFamily="34" charset="0"/>
              </a:rPr>
              <a:t>is, it’s </a:t>
            </a:r>
            <a:r>
              <a:rPr lang="en-US" sz="2400" dirty="0" smtClean="0">
                <a:latin typeface="Arial" pitchFamily="34" charset="0"/>
                <a:cs typeface="Arial" pitchFamily="34" charset="0"/>
              </a:rPr>
              <a:t>up to the mission delivery </a:t>
            </a:r>
            <a:r>
              <a:rPr lang="en-US" sz="2400" dirty="0" smtClean="0">
                <a:latin typeface="Arial" pitchFamily="34" charset="0"/>
                <a:cs typeface="Arial" pitchFamily="34" charset="0"/>
              </a:rPr>
              <a:t>field offices to carefully vet operational policies </a:t>
            </a:r>
            <a:r>
              <a:rPr lang="en-US" sz="2400" dirty="0" smtClean="0">
                <a:latin typeface="Arial" pitchFamily="34" charset="0"/>
                <a:cs typeface="Arial" pitchFamily="34" charset="0"/>
              </a:rPr>
              <a:t>emanating from </a:t>
            </a:r>
            <a:r>
              <a:rPr lang="en-US" sz="2400" dirty="0" smtClean="0">
                <a:latin typeface="Arial" pitchFamily="34" charset="0"/>
                <a:cs typeface="Arial" pitchFamily="34" charset="0"/>
              </a:rPr>
              <a:t>DC area “experts”.  This requires a lot of persistent factual </a:t>
            </a:r>
            <a:r>
              <a:rPr lang="en-US" sz="2400" dirty="0" smtClean="0">
                <a:latin typeface="Arial" pitchFamily="34" charset="0"/>
                <a:cs typeface="Arial" pitchFamily="34" charset="0"/>
              </a:rPr>
              <a:t>and </a:t>
            </a:r>
            <a:r>
              <a:rPr lang="en-US" sz="2400" dirty="0" smtClean="0">
                <a:latin typeface="Arial" pitchFamily="34" charset="0"/>
                <a:cs typeface="Arial" pitchFamily="34" charset="0"/>
              </a:rPr>
              <a:t>respectful communications from field offices.  </a:t>
            </a:r>
            <a:r>
              <a:rPr lang="en-US" dirty="0" smtClean="0"/>
              <a:t>  </a:t>
            </a:r>
            <a:r>
              <a:rPr lang="en-US" sz="2400" dirty="0" err="1" smtClean="0"/>
              <a:t>bp</a:t>
            </a:r>
            <a:endParaRPr lang="en-US" sz="2400" dirty="0"/>
          </a:p>
        </p:txBody>
      </p:sp>
      <p:sp>
        <p:nvSpPr>
          <p:cNvPr id="5" name="Slide Number Placeholder 4"/>
          <p:cNvSpPr>
            <a:spLocks noGrp="1"/>
          </p:cNvSpPr>
          <p:nvPr>
            <p:ph type="sldNum" sz="quarter" idx="12"/>
          </p:nvPr>
        </p:nvSpPr>
        <p:spPr/>
        <p:txBody>
          <a:bodyPr/>
          <a:lstStyle/>
          <a:p>
            <a:pPr>
              <a:defRPr/>
            </a:pPr>
            <a:fld id="{096C50AC-E5D6-4199-9747-D1681CA880BF}" type="slidenum">
              <a:rPr lang="en-US" smtClean="0"/>
              <a:pPr>
                <a:defRPr/>
              </a:pPr>
              <a:t>13</a:t>
            </a:fld>
            <a:endParaRPr lang="en-US"/>
          </a:p>
        </p:txBody>
      </p:sp>
      <p:pic>
        <p:nvPicPr>
          <p:cNvPr id="1380354" name="Picture 2"/>
          <p:cNvPicPr>
            <a:picLocks noChangeAspect="1" noChangeArrowheads="1"/>
          </p:cNvPicPr>
          <p:nvPr/>
        </p:nvPicPr>
        <p:blipFill>
          <a:blip r:embed="rId2" cstate="print"/>
          <a:srcRect/>
          <a:stretch>
            <a:fillRect/>
          </a:stretch>
        </p:blipFill>
        <p:spPr bwMode="auto">
          <a:xfrm>
            <a:off x="1447800" y="457200"/>
            <a:ext cx="6162675" cy="18383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13" descr="NWS_regions.png"/>
          <p:cNvPicPr>
            <a:picLocks noChangeAspect="1"/>
          </p:cNvPicPr>
          <p:nvPr/>
        </p:nvPicPr>
        <p:blipFill>
          <a:blip r:embed="rId2" cstate="print"/>
          <a:srcRect/>
          <a:stretch>
            <a:fillRect/>
          </a:stretch>
        </p:blipFill>
        <p:spPr bwMode="auto">
          <a:xfrm>
            <a:off x="-142875" y="180975"/>
            <a:ext cx="9286875" cy="6499225"/>
          </a:xfrm>
          <a:prstGeom prst="rect">
            <a:avLst/>
          </a:prstGeom>
          <a:noFill/>
          <a:ln w="9525">
            <a:noFill/>
            <a:miter lim="800000"/>
            <a:headEnd/>
            <a:tailEnd/>
          </a:ln>
        </p:spPr>
      </p:pic>
      <p:pic>
        <p:nvPicPr>
          <p:cNvPr id="351235" name="Picture 7" descr="new_nws_logo_noaa.gif"/>
          <p:cNvPicPr>
            <a:picLocks noChangeAspect="1"/>
          </p:cNvPicPr>
          <p:nvPr/>
        </p:nvPicPr>
        <p:blipFill>
          <a:blip r:embed="rId3" cstate="print"/>
          <a:srcRect/>
          <a:stretch>
            <a:fillRect/>
          </a:stretch>
        </p:blipFill>
        <p:spPr bwMode="auto">
          <a:xfrm>
            <a:off x="7543800" y="142875"/>
            <a:ext cx="1457325" cy="1457325"/>
          </a:xfrm>
          <a:prstGeom prst="rect">
            <a:avLst/>
          </a:prstGeom>
          <a:noFill/>
          <a:ln w="9525">
            <a:noFill/>
            <a:miter lim="800000"/>
            <a:headEnd/>
            <a:tailEnd/>
          </a:ln>
        </p:spPr>
      </p:pic>
      <p:sp>
        <p:nvSpPr>
          <p:cNvPr id="351236" name="TextBox 6"/>
          <p:cNvSpPr txBox="1">
            <a:spLocks noChangeArrowheads="1"/>
          </p:cNvSpPr>
          <p:nvPr/>
        </p:nvSpPr>
        <p:spPr bwMode="auto">
          <a:xfrm>
            <a:off x="381000" y="3200400"/>
            <a:ext cx="2706688" cy="584200"/>
          </a:xfrm>
          <a:prstGeom prst="rect">
            <a:avLst/>
          </a:prstGeom>
          <a:noFill/>
          <a:ln w="9525">
            <a:noFill/>
            <a:miter lim="800000"/>
            <a:headEnd/>
            <a:tailEnd/>
          </a:ln>
        </p:spPr>
        <p:txBody>
          <a:bodyPr wrap="none">
            <a:spAutoFit/>
          </a:bodyPr>
          <a:lstStyle/>
          <a:p>
            <a:pPr algn="ctr"/>
            <a:r>
              <a:rPr lang="en-US" sz="3200" b="1">
                <a:solidFill>
                  <a:srgbClr val="E46C0A"/>
                </a:solidFill>
              </a:rPr>
              <a:t>Western U.S.</a:t>
            </a:r>
          </a:p>
        </p:txBody>
      </p:sp>
      <p:sp>
        <p:nvSpPr>
          <p:cNvPr id="351237" name="TextBox 7"/>
          <p:cNvSpPr txBox="1">
            <a:spLocks noChangeArrowheads="1"/>
          </p:cNvSpPr>
          <p:nvPr/>
        </p:nvSpPr>
        <p:spPr bwMode="auto">
          <a:xfrm>
            <a:off x="3746500" y="3194050"/>
            <a:ext cx="2509838" cy="584200"/>
          </a:xfrm>
          <a:prstGeom prst="rect">
            <a:avLst/>
          </a:prstGeom>
          <a:noFill/>
          <a:ln w="9525">
            <a:noFill/>
            <a:miter lim="800000"/>
            <a:headEnd/>
            <a:tailEnd/>
          </a:ln>
        </p:spPr>
        <p:txBody>
          <a:bodyPr wrap="none">
            <a:spAutoFit/>
          </a:bodyPr>
          <a:lstStyle/>
          <a:p>
            <a:pPr algn="ctr"/>
            <a:r>
              <a:rPr lang="en-US" sz="3200" b="1" dirty="0">
                <a:solidFill>
                  <a:srgbClr val="00B050"/>
                </a:solidFill>
              </a:rPr>
              <a:t>Central U.S.</a:t>
            </a:r>
          </a:p>
        </p:txBody>
      </p:sp>
      <p:sp>
        <p:nvSpPr>
          <p:cNvPr id="9" name="TextBox 8"/>
          <p:cNvSpPr txBox="1"/>
          <p:nvPr/>
        </p:nvSpPr>
        <p:spPr>
          <a:xfrm>
            <a:off x="4049047" y="4572000"/>
            <a:ext cx="2895343" cy="584775"/>
          </a:xfrm>
          <a:prstGeom prst="rect">
            <a:avLst/>
          </a:prstGeom>
          <a:noFill/>
        </p:spPr>
        <p:txBody>
          <a:bodyPr wrap="none">
            <a:spAutoFit/>
          </a:bodyPr>
          <a:lstStyle/>
          <a:p>
            <a:pPr algn="ctr">
              <a:defRPr/>
            </a:pPr>
            <a:r>
              <a:rPr lang="en-US" sz="3200" b="1" dirty="0">
                <a:solidFill>
                  <a:schemeClr val="tx1">
                    <a:lumMod val="95000"/>
                    <a:lumOff val="5000"/>
                  </a:schemeClr>
                </a:solidFill>
              </a:rPr>
              <a:t>Southern U.S</a:t>
            </a:r>
            <a:r>
              <a:rPr lang="en-US" sz="3200" b="1" dirty="0" smtClean="0">
                <a:solidFill>
                  <a:schemeClr val="tx1">
                    <a:lumMod val="95000"/>
                    <a:lumOff val="5000"/>
                  </a:schemeClr>
                </a:solidFill>
              </a:rPr>
              <a:t>.</a:t>
            </a:r>
            <a:endParaRPr lang="en-US" sz="3200" b="1" dirty="0">
              <a:solidFill>
                <a:schemeClr val="tx1">
                  <a:lumMod val="95000"/>
                  <a:lumOff val="5000"/>
                </a:schemeClr>
              </a:solidFill>
            </a:endParaRPr>
          </a:p>
        </p:txBody>
      </p:sp>
      <p:sp>
        <p:nvSpPr>
          <p:cNvPr id="351239" name="TextBox 9"/>
          <p:cNvSpPr txBox="1">
            <a:spLocks noChangeArrowheads="1"/>
          </p:cNvSpPr>
          <p:nvPr/>
        </p:nvSpPr>
        <p:spPr bwMode="auto">
          <a:xfrm>
            <a:off x="6543675" y="3048000"/>
            <a:ext cx="2600325" cy="584200"/>
          </a:xfrm>
          <a:prstGeom prst="rect">
            <a:avLst/>
          </a:prstGeom>
          <a:noFill/>
          <a:ln w="9525">
            <a:noFill/>
            <a:miter lim="800000"/>
            <a:headEnd/>
            <a:tailEnd/>
          </a:ln>
        </p:spPr>
        <p:txBody>
          <a:bodyPr wrap="none">
            <a:spAutoFit/>
          </a:bodyPr>
          <a:lstStyle/>
          <a:p>
            <a:pPr algn="ctr"/>
            <a:r>
              <a:rPr lang="en-US" sz="3200" b="1">
                <a:solidFill>
                  <a:srgbClr val="FF0000"/>
                </a:solidFill>
              </a:rPr>
              <a:t>Eastern U.S.</a:t>
            </a:r>
          </a:p>
        </p:txBody>
      </p:sp>
      <p:sp>
        <p:nvSpPr>
          <p:cNvPr id="351240" name="TextBox 10"/>
          <p:cNvSpPr txBox="1">
            <a:spLocks noChangeArrowheads="1"/>
          </p:cNvSpPr>
          <p:nvPr/>
        </p:nvSpPr>
        <p:spPr bwMode="auto">
          <a:xfrm>
            <a:off x="1600200" y="609600"/>
            <a:ext cx="968375" cy="646113"/>
          </a:xfrm>
          <a:prstGeom prst="rect">
            <a:avLst/>
          </a:prstGeom>
          <a:noFill/>
          <a:ln w="9525">
            <a:noFill/>
            <a:miter lim="800000"/>
            <a:headEnd/>
            <a:tailEnd/>
          </a:ln>
        </p:spPr>
        <p:txBody>
          <a:bodyPr>
            <a:spAutoFit/>
          </a:bodyPr>
          <a:lstStyle/>
          <a:p>
            <a:pPr algn="ctr"/>
            <a:r>
              <a:rPr lang="en-US" b="1" dirty="0">
                <a:solidFill>
                  <a:srgbClr val="604A7B"/>
                </a:solidFill>
              </a:rPr>
              <a:t>Alaska Region</a:t>
            </a:r>
          </a:p>
        </p:txBody>
      </p:sp>
      <p:sp>
        <p:nvSpPr>
          <p:cNvPr id="351241" name="TextBox 11"/>
          <p:cNvSpPr txBox="1">
            <a:spLocks noChangeArrowheads="1"/>
          </p:cNvSpPr>
          <p:nvPr/>
        </p:nvSpPr>
        <p:spPr bwMode="auto">
          <a:xfrm>
            <a:off x="838200" y="5562600"/>
            <a:ext cx="1114425" cy="800100"/>
          </a:xfrm>
          <a:prstGeom prst="rect">
            <a:avLst/>
          </a:prstGeom>
          <a:noFill/>
          <a:ln w="9525">
            <a:noFill/>
            <a:miter lim="800000"/>
            <a:headEnd/>
            <a:tailEnd/>
          </a:ln>
        </p:spPr>
        <p:txBody>
          <a:bodyPr>
            <a:spAutoFit/>
          </a:bodyPr>
          <a:lstStyle/>
          <a:p>
            <a:pPr algn="ctr"/>
            <a:r>
              <a:rPr lang="en-US" b="1">
                <a:solidFill>
                  <a:srgbClr val="00B050"/>
                </a:solidFill>
              </a:rPr>
              <a:t>Pacific Region</a:t>
            </a:r>
          </a:p>
          <a:p>
            <a:pPr algn="ctr"/>
            <a:r>
              <a:rPr lang="en-US" sz="1000" b="1">
                <a:solidFill>
                  <a:srgbClr val="00B050"/>
                </a:solidFill>
              </a:rPr>
              <a:t>Hawaii &amp; Guam</a:t>
            </a:r>
          </a:p>
        </p:txBody>
      </p:sp>
      <p:sp>
        <p:nvSpPr>
          <p:cNvPr id="30730" name="TextBox 14"/>
          <p:cNvSpPr txBox="1">
            <a:spLocks noChangeArrowheads="1"/>
          </p:cNvSpPr>
          <p:nvPr/>
        </p:nvSpPr>
        <p:spPr bwMode="auto">
          <a:xfrm>
            <a:off x="2667000" y="0"/>
            <a:ext cx="5083175" cy="2062163"/>
          </a:xfrm>
          <a:prstGeom prst="rect">
            <a:avLst/>
          </a:prstGeom>
          <a:noFill/>
          <a:ln w="9525">
            <a:noFill/>
            <a:miter lim="800000"/>
            <a:headEnd/>
            <a:tailEnd/>
          </a:ln>
        </p:spPr>
        <p:txBody>
          <a:bodyPr>
            <a:spAutoFit/>
          </a:bodyPr>
          <a:lstStyle/>
          <a:p>
            <a:pPr algn="ctr">
              <a:defRPr/>
            </a:pPr>
            <a:r>
              <a:rPr lang="en-US" sz="3200" b="1" dirty="0">
                <a:solidFill>
                  <a:schemeClr val="tx1">
                    <a:lumMod val="95000"/>
                    <a:lumOff val="5000"/>
                  </a:schemeClr>
                </a:solidFill>
              </a:rPr>
              <a:t>National Weather Service</a:t>
            </a:r>
          </a:p>
          <a:p>
            <a:pPr algn="ctr">
              <a:defRPr/>
            </a:pPr>
            <a:r>
              <a:rPr lang="en-US" sz="3200" b="1" dirty="0">
                <a:solidFill>
                  <a:schemeClr val="tx1">
                    <a:lumMod val="95000"/>
                    <a:lumOff val="5000"/>
                  </a:schemeClr>
                </a:solidFill>
              </a:rPr>
              <a:t>has only </a:t>
            </a:r>
            <a:r>
              <a:rPr lang="en-US" sz="3200" b="1" dirty="0" smtClean="0">
                <a:solidFill>
                  <a:schemeClr val="tx1">
                    <a:lumMod val="95000"/>
                    <a:lumOff val="5000"/>
                  </a:schemeClr>
                </a:solidFill>
              </a:rPr>
              <a:t>6 </a:t>
            </a:r>
            <a:r>
              <a:rPr lang="en-US" sz="3200" b="1" dirty="0" smtClean="0">
                <a:solidFill>
                  <a:schemeClr val="tx1">
                    <a:lumMod val="95000"/>
                    <a:lumOff val="5000"/>
                  </a:schemeClr>
                </a:solidFill>
              </a:rPr>
              <a:t>field regions</a:t>
            </a:r>
            <a:r>
              <a:rPr lang="en-US" sz="3200" b="1" dirty="0">
                <a:solidFill>
                  <a:schemeClr val="tx1">
                    <a:lumMod val="95000"/>
                    <a:lumOff val="5000"/>
                  </a:schemeClr>
                </a:solidFill>
              </a:rPr>
              <a:t>, </a:t>
            </a:r>
            <a:r>
              <a:rPr lang="en-US" sz="3200" b="1" dirty="0">
                <a:solidFill>
                  <a:srgbClr val="000000"/>
                </a:solidFill>
                <a:latin typeface="Arial" pitchFamily="34" charset="0"/>
                <a:cs typeface="Arial" pitchFamily="34" charset="0"/>
              </a:rPr>
              <a:t>largest </a:t>
            </a:r>
            <a:r>
              <a:rPr lang="en-US" sz="3200" b="1" dirty="0" smtClean="0">
                <a:solidFill>
                  <a:srgbClr val="000000"/>
                </a:solidFill>
                <a:latin typeface="Arial" pitchFamily="34" charset="0"/>
                <a:cs typeface="Arial" pitchFamily="34" charset="0"/>
              </a:rPr>
              <a:t>regions </a:t>
            </a:r>
            <a:r>
              <a:rPr lang="en-US" sz="3200" b="1" dirty="0">
                <a:solidFill>
                  <a:srgbClr val="000000"/>
                </a:solidFill>
                <a:latin typeface="Arial" pitchFamily="34" charset="0"/>
                <a:cs typeface="Arial" pitchFamily="34" charset="0"/>
              </a:rPr>
              <a:t>in most of </a:t>
            </a:r>
            <a:r>
              <a:rPr lang="en-US" sz="3200" b="1" dirty="0" smtClean="0">
                <a:solidFill>
                  <a:srgbClr val="000000"/>
                </a:solidFill>
                <a:latin typeface="Arial" pitchFamily="34" charset="0"/>
                <a:cs typeface="Arial" pitchFamily="34" charset="0"/>
              </a:rPr>
              <a:t>US government</a:t>
            </a:r>
            <a:endParaRPr lang="en-US" sz="3200" b="1" dirty="0">
              <a:solidFill>
                <a:srgbClr val="002060"/>
              </a:solidFill>
              <a:latin typeface="Arial" pitchFamily="34" charset="0"/>
              <a:cs typeface="Arial" pitchFamily="34" charset="0"/>
            </a:endParaRPr>
          </a:p>
        </p:txBody>
      </p:sp>
      <p:sp>
        <p:nvSpPr>
          <p:cNvPr id="30731" name="Rectangle 11"/>
          <p:cNvSpPr>
            <a:spLocks noChangeArrowheads="1"/>
          </p:cNvSpPr>
          <p:nvPr/>
        </p:nvSpPr>
        <p:spPr bwMode="auto">
          <a:xfrm>
            <a:off x="7772400" y="6334125"/>
            <a:ext cx="1752600" cy="523875"/>
          </a:xfrm>
          <a:prstGeom prst="rect">
            <a:avLst/>
          </a:prstGeom>
          <a:noFill/>
          <a:ln w="9525">
            <a:noFill/>
            <a:miter lim="800000"/>
            <a:headEnd/>
            <a:tailEnd/>
          </a:ln>
        </p:spPr>
        <p:txBody>
          <a:bodyPr>
            <a:spAutoFit/>
          </a:bodyPr>
          <a:lstStyle/>
          <a:p>
            <a:pPr>
              <a:defRPr/>
            </a:pPr>
            <a:r>
              <a:rPr lang="en-US" sz="1400" b="1" dirty="0">
                <a:solidFill>
                  <a:schemeClr val="tx1">
                    <a:lumMod val="95000"/>
                    <a:lumOff val="5000"/>
                  </a:schemeClr>
                </a:solidFill>
              </a:rPr>
              <a:t>Puerto Rico &amp; </a:t>
            </a:r>
          </a:p>
          <a:p>
            <a:pPr>
              <a:defRPr/>
            </a:pPr>
            <a:r>
              <a:rPr lang="en-US" sz="1400" b="1" dirty="0">
                <a:solidFill>
                  <a:schemeClr val="tx1">
                    <a:lumMod val="95000"/>
                    <a:lumOff val="5000"/>
                  </a:schemeClr>
                </a:solidFill>
              </a:rPr>
              <a:t>Virgin Islands</a:t>
            </a:r>
          </a:p>
        </p:txBody>
      </p:sp>
      <p:sp>
        <p:nvSpPr>
          <p:cNvPr id="12" name="Slide Number Placeholder 11"/>
          <p:cNvSpPr>
            <a:spLocks noGrp="1"/>
          </p:cNvSpPr>
          <p:nvPr>
            <p:ph type="sldNum" sz="quarter" idx="12"/>
          </p:nvPr>
        </p:nvSpPr>
        <p:spPr/>
        <p:txBody>
          <a:bodyPr/>
          <a:lstStyle/>
          <a:p>
            <a:pPr>
              <a:defRPr/>
            </a:pPr>
            <a:fld id="{21A98E77-1EEB-47D0-A861-C7BD5C22F251}" type="slidenum">
              <a:rPr lang="en-US"/>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34" descr="NWS_rfc.png"/>
          <p:cNvPicPr>
            <a:picLocks noChangeAspect="1"/>
          </p:cNvPicPr>
          <p:nvPr/>
        </p:nvPicPr>
        <p:blipFill>
          <a:blip r:embed="rId2" cstate="print"/>
          <a:srcRect/>
          <a:stretch>
            <a:fillRect/>
          </a:stretch>
        </p:blipFill>
        <p:spPr bwMode="auto">
          <a:xfrm>
            <a:off x="760413" y="1371600"/>
            <a:ext cx="8383587" cy="5194300"/>
          </a:xfrm>
          <a:prstGeom prst="rect">
            <a:avLst/>
          </a:prstGeom>
          <a:noFill/>
          <a:ln w="9525">
            <a:noFill/>
            <a:miter lim="800000"/>
            <a:headEnd/>
            <a:tailEnd/>
          </a:ln>
        </p:spPr>
      </p:pic>
      <p:pic>
        <p:nvPicPr>
          <p:cNvPr id="352259" name="Picture 7" descr="new_nws_logo_noaa.gif"/>
          <p:cNvPicPr>
            <a:picLocks noChangeAspect="1"/>
          </p:cNvPicPr>
          <p:nvPr/>
        </p:nvPicPr>
        <p:blipFill>
          <a:blip r:embed="rId3" cstate="print"/>
          <a:srcRect/>
          <a:stretch>
            <a:fillRect/>
          </a:stretch>
        </p:blipFill>
        <p:spPr bwMode="auto">
          <a:xfrm>
            <a:off x="171450" y="5108575"/>
            <a:ext cx="1622425" cy="1620838"/>
          </a:xfrm>
          <a:prstGeom prst="rect">
            <a:avLst/>
          </a:prstGeom>
          <a:noFill/>
          <a:ln w="9525">
            <a:noFill/>
            <a:miter lim="800000"/>
            <a:headEnd/>
            <a:tailEnd/>
          </a:ln>
        </p:spPr>
      </p:pic>
      <p:sp>
        <p:nvSpPr>
          <p:cNvPr id="31748" name="TextBox 7"/>
          <p:cNvSpPr txBox="1">
            <a:spLocks noChangeArrowheads="1"/>
          </p:cNvSpPr>
          <p:nvPr/>
        </p:nvSpPr>
        <p:spPr bwMode="auto">
          <a:xfrm>
            <a:off x="0" y="152400"/>
            <a:ext cx="9144000" cy="1200329"/>
          </a:xfrm>
          <a:prstGeom prst="rect">
            <a:avLst/>
          </a:prstGeom>
          <a:noFill/>
          <a:ln w="9525">
            <a:noFill/>
            <a:miter lim="800000"/>
            <a:headEnd/>
            <a:tailEnd/>
          </a:ln>
        </p:spPr>
        <p:txBody>
          <a:bodyPr wrap="square">
            <a:spAutoFit/>
          </a:bodyPr>
          <a:lstStyle/>
          <a:p>
            <a:pPr algn="ctr">
              <a:defRPr/>
            </a:pPr>
            <a:r>
              <a:rPr lang="en-US" sz="3600" b="1" dirty="0" smtClean="0">
                <a:solidFill>
                  <a:schemeClr val="tx1">
                    <a:lumMod val="95000"/>
                    <a:lumOff val="5000"/>
                  </a:schemeClr>
                </a:solidFill>
                <a:cs typeface="Arial" charset="0"/>
              </a:rPr>
              <a:t>NWS River Forecast Center areal responsibilities are </a:t>
            </a:r>
            <a:r>
              <a:rPr lang="en-US" sz="3600" b="1" dirty="0" smtClean="0">
                <a:solidFill>
                  <a:schemeClr val="tx1">
                    <a:lumMod val="95000"/>
                    <a:lumOff val="5000"/>
                  </a:schemeClr>
                </a:solidFill>
                <a:cs typeface="Arial" charset="0"/>
              </a:rPr>
              <a:t>already quite large!</a:t>
            </a:r>
            <a:endParaRPr lang="en-US" sz="3600" b="1" dirty="0">
              <a:solidFill>
                <a:schemeClr val="tx1">
                  <a:lumMod val="95000"/>
                  <a:lumOff val="5000"/>
                </a:schemeClr>
              </a:solidFill>
              <a:cs typeface="Arial" charset="0"/>
            </a:endParaRPr>
          </a:p>
        </p:txBody>
      </p:sp>
      <p:sp>
        <p:nvSpPr>
          <p:cNvPr id="9" name="5-Point Star 8"/>
          <p:cNvSpPr/>
          <p:nvPr/>
        </p:nvSpPr>
        <p:spPr>
          <a:xfrm>
            <a:off x="1249181" y="2519596"/>
            <a:ext cx="152400" cy="152400"/>
          </a:xfrm>
          <a:prstGeom prst="star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white"/>
              </a:solidFill>
            </a:endParaRPr>
          </a:p>
        </p:txBody>
      </p:sp>
      <p:sp>
        <p:nvSpPr>
          <p:cNvPr id="10" name="5-Point Star 9"/>
          <p:cNvSpPr/>
          <p:nvPr/>
        </p:nvSpPr>
        <p:spPr>
          <a:xfrm>
            <a:off x="1165485" y="3777521"/>
            <a:ext cx="152400" cy="152400"/>
          </a:xfrm>
          <a:prstGeom prst="star5">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solidFill>
                <a:prstClr val="white"/>
              </a:solidFill>
            </a:endParaRPr>
          </a:p>
        </p:txBody>
      </p:sp>
      <p:sp>
        <p:nvSpPr>
          <p:cNvPr id="11" name="5-Point Star 10"/>
          <p:cNvSpPr/>
          <p:nvPr/>
        </p:nvSpPr>
        <p:spPr>
          <a:xfrm>
            <a:off x="2448394" y="3542675"/>
            <a:ext cx="152400" cy="152400"/>
          </a:xfrm>
          <a:prstGeom prst="star5">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prstClr val="white"/>
              </a:solidFill>
            </a:endParaRPr>
          </a:p>
        </p:txBody>
      </p:sp>
      <p:sp>
        <p:nvSpPr>
          <p:cNvPr id="13" name="5-Point Star 12"/>
          <p:cNvSpPr/>
          <p:nvPr/>
        </p:nvSpPr>
        <p:spPr>
          <a:xfrm>
            <a:off x="4678180" y="4432092"/>
            <a:ext cx="152400" cy="152400"/>
          </a:xfrm>
          <a:prstGeom prst="star5">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solidFill>
                <a:prstClr val="white"/>
              </a:solidFill>
            </a:endParaRPr>
          </a:p>
        </p:txBody>
      </p:sp>
      <p:sp>
        <p:nvSpPr>
          <p:cNvPr id="14" name="5-Point Star 13"/>
          <p:cNvSpPr/>
          <p:nvPr/>
        </p:nvSpPr>
        <p:spPr>
          <a:xfrm>
            <a:off x="4510790" y="5050436"/>
            <a:ext cx="152400" cy="152400"/>
          </a:xfrm>
          <a:prstGeom prst="star5">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solidFill>
                <a:prstClr val="white"/>
              </a:solidFill>
            </a:endParaRPr>
          </a:p>
        </p:txBody>
      </p:sp>
      <p:sp>
        <p:nvSpPr>
          <p:cNvPr id="15" name="5-Point Star 14"/>
          <p:cNvSpPr/>
          <p:nvPr/>
        </p:nvSpPr>
        <p:spPr>
          <a:xfrm>
            <a:off x="5562600" y="5334000"/>
            <a:ext cx="152400" cy="152400"/>
          </a:xfrm>
          <a:prstGeom prst="star5">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prstClr val="white"/>
              </a:solidFill>
            </a:endParaRPr>
          </a:p>
        </p:txBody>
      </p:sp>
      <p:sp>
        <p:nvSpPr>
          <p:cNvPr id="16" name="5-Point Star 15"/>
          <p:cNvSpPr/>
          <p:nvPr/>
        </p:nvSpPr>
        <p:spPr>
          <a:xfrm>
            <a:off x="4914275" y="2924331"/>
            <a:ext cx="152400" cy="152400"/>
          </a:xfrm>
          <a:prstGeom prst="star5">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solidFill>
                <a:prstClr val="white"/>
              </a:solidFill>
            </a:endParaRPr>
          </a:p>
        </p:txBody>
      </p:sp>
      <p:sp>
        <p:nvSpPr>
          <p:cNvPr id="17" name="5-Point Star 16"/>
          <p:cNvSpPr/>
          <p:nvPr/>
        </p:nvSpPr>
        <p:spPr>
          <a:xfrm>
            <a:off x="6399551" y="4684426"/>
            <a:ext cx="152400" cy="152400"/>
          </a:xfrm>
          <a:prstGeom prst="star5">
            <a:avLst/>
          </a:prstGeom>
          <a:solidFill>
            <a:srgbClr val="E6AF00"/>
          </a:solidFill>
          <a:ln>
            <a:no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solidFill>
                <a:prstClr val="white"/>
              </a:solidFill>
            </a:endParaRPr>
          </a:p>
        </p:txBody>
      </p:sp>
      <p:sp>
        <p:nvSpPr>
          <p:cNvPr id="18" name="5-Point Star 17"/>
          <p:cNvSpPr/>
          <p:nvPr/>
        </p:nvSpPr>
        <p:spPr>
          <a:xfrm>
            <a:off x="6255896" y="3648856"/>
            <a:ext cx="152400" cy="152400"/>
          </a:xfrm>
          <a:prstGeom prst="star5">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solidFill>
                <a:prstClr val="white"/>
              </a:solidFill>
            </a:endParaRPr>
          </a:p>
        </p:txBody>
      </p:sp>
      <p:sp>
        <p:nvSpPr>
          <p:cNvPr id="19" name="5-Point Star 18"/>
          <p:cNvSpPr/>
          <p:nvPr/>
        </p:nvSpPr>
        <p:spPr>
          <a:xfrm>
            <a:off x="7031636" y="3221636"/>
            <a:ext cx="152400" cy="152400"/>
          </a:xfrm>
          <a:prstGeom prst="star5">
            <a:avLst/>
          </a:prstGeom>
          <a:solidFill>
            <a:schemeClr val="bg1">
              <a:lumMod val="6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solidFill>
                <a:prstClr val="white"/>
              </a:solidFill>
            </a:endParaRPr>
          </a:p>
        </p:txBody>
      </p:sp>
      <p:sp>
        <p:nvSpPr>
          <p:cNvPr id="20" name="5-Point Star 19"/>
          <p:cNvSpPr/>
          <p:nvPr/>
        </p:nvSpPr>
        <p:spPr>
          <a:xfrm>
            <a:off x="7747417" y="2741951"/>
            <a:ext cx="152400" cy="152400"/>
          </a:xfrm>
          <a:prstGeom prst="star5">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prstClr val="white"/>
              </a:solidFill>
            </a:endParaRPr>
          </a:p>
        </p:txBody>
      </p:sp>
      <p:sp>
        <p:nvSpPr>
          <p:cNvPr id="352294" name="TextBox 20"/>
          <p:cNvSpPr txBox="1">
            <a:spLocks noChangeArrowheads="1"/>
          </p:cNvSpPr>
          <p:nvPr/>
        </p:nvSpPr>
        <p:spPr bwMode="auto">
          <a:xfrm>
            <a:off x="700088" y="2647950"/>
            <a:ext cx="1255712" cy="461963"/>
          </a:xfrm>
          <a:prstGeom prst="rect">
            <a:avLst/>
          </a:prstGeom>
          <a:noFill/>
          <a:ln w="9525">
            <a:noFill/>
            <a:miter lim="800000"/>
            <a:headEnd/>
            <a:tailEnd/>
          </a:ln>
        </p:spPr>
        <p:txBody>
          <a:bodyPr wrap="none">
            <a:spAutoFit/>
          </a:bodyPr>
          <a:lstStyle/>
          <a:p>
            <a:pPr algn="ctr"/>
            <a:r>
              <a:rPr lang="en-US" sz="1600" b="1">
                <a:solidFill>
                  <a:srgbClr val="31859C"/>
                </a:solidFill>
                <a:cs typeface="Arial" charset="0"/>
              </a:rPr>
              <a:t>Northwest</a:t>
            </a:r>
          </a:p>
          <a:p>
            <a:pPr algn="ctr"/>
            <a:r>
              <a:rPr lang="en-US" sz="800" b="1">
                <a:solidFill>
                  <a:srgbClr val="31859C"/>
                </a:solidFill>
                <a:cs typeface="Arial" charset="0"/>
              </a:rPr>
              <a:t>River Forecast Center</a:t>
            </a:r>
          </a:p>
        </p:txBody>
      </p:sp>
      <p:sp>
        <p:nvSpPr>
          <p:cNvPr id="352295" name="TextBox 21"/>
          <p:cNvSpPr txBox="1">
            <a:spLocks noChangeArrowheads="1"/>
          </p:cNvSpPr>
          <p:nvPr/>
        </p:nvSpPr>
        <p:spPr bwMode="auto">
          <a:xfrm>
            <a:off x="601663" y="3959225"/>
            <a:ext cx="1255712" cy="708025"/>
          </a:xfrm>
          <a:prstGeom prst="rect">
            <a:avLst/>
          </a:prstGeom>
          <a:noFill/>
          <a:ln w="9525">
            <a:noFill/>
            <a:miter lim="800000"/>
            <a:headEnd/>
            <a:tailEnd/>
          </a:ln>
        </p:spPr>
        <p:txBody>
          <a:bodyPr wrap="none">
            <a:spAutoFit/>
          </a:bodyPr>
          <a:lstStyle/>
          <a:p>
            <a:pPr algn="ctr"/>
            <a:r>
              <a:rPr lang="en-US" sz="1600" b="1">
                <a:solidFill>
                  <a:srgbClr val="77933C"/>
                </a:solidFill>
                <a:cs typeface="Arial" charset="0"/>
              </a:rPr>
              <a:t>California</a:t>
            </a:r>
          </a:p>
          <a:p>
            <a:pPr algn="ctr"/>
            <a:r>
              <a:rPr lang="en-US" sz="1600" b="1">
                <a:solidFill>
                  <a:srgbClr val="77933C"/>
                </a:solidFill>
                <a:cs typeface="Arial" charset="0"/>
              </a:rPr>
              <a:t>Nevada</a:t>
            </a:r>
          </a:p>
          <a:p>
            <a:pPr algn="ctr"/>
            <a:r>
              <a:rPr lang="en-US" sz="800" b="1">
                <a:solidFill>
                  <a:srgbClr val="77933C"/>
                </a:solidFill>
                <a:cs typeface="Arial" charset="0"/>
              </a:rPr>
              <a:t>River Forecast Center</a:t>
            </a:r>
          </a:p>
        </p:txBody>
      </p:sp>
      <p:sp>
        <p:nvSpPr>
          <p:cNvPr id="352296" name="TextBox 22"/>
          <p:cNvSpPr txBox="1">
            <a:spLocks noChangeArrowheads="1"/>
          </p:cNvSpPr>
          <p:nvPr/>
        </p:nvSpPr>
        <p:spPr bwMode="auto">
          <a:xfrm>
            <a:off x="1900238" y="3663950"/>
            <a:ext cx="1255712" cy="708025"/>
          </a:xfrm>
          <a:prstGeom prst="rect">
            <a:avLst/>
          </a:prstGeom>
          <a:noFill/>
          <a:ln w="9525">
            <a:noFill/>
            <a:miter lim="800000"/>
            <a:headEnd/>
            <a:tailEnd/>
          </a:ln>
        </p:spPr>
        <p:txBody>
          <a:bodyPr wrap="none">
            <a:spAutoFit/>
          </a:bodyPr>
          <a:lstStyle/>
          <a:p>
            <a:pPr algn="ctr"/>
            <a:r>
              <a:rPr lang="en-US" sz="1600" b="1">
                <a:solidFill>
                  <a:srgbClr val="604A7B"/>
                </a:solidFill>
                <a:cs typeface="Arial" charset="0"/>
              </a:rPr>
              <a:t>Colorado</a:t>
            </a:r>
          </a:p>
          <a:p>
            <a:pPr algn="ctr"/>
            <a:r>
              <a:rPr lang="en-US" sz="1600" b="1">
                <a:solidFill>
                  <a:srgbClr val="604A7B"/>
                </a:solidFill>
                <a:cs typeface="Arial" charset="0"/>
              </a:rPr>
              <a:t>Basin</a:t>
            </a:r>
          </a:p>
          <a:p>
            <a:pPr algn="ctr"/>
            <a:r>
              <a:rPr lang="en-US" sz="800" b="1">
                <a:solidFill>
                  <a:srgbClr val="604A7B"/>
                </a:solidFill>
                <a:cs typeface="Arial" charset="0"/>
              </a:rPr>
              <a:t>River Forecast Center</a:t>
            </a:r>
          </a:p>
        </p:txBody>
      </p:sp>
      <p:sp>
        <p:nvSpPr>
          <p:cNvPr id="352297" name="TextBox 23"/>
          <p:cNvSpPr txBox="1">
            <a:spLocks noChangeArrowheads="1"/>
          </p:cNvSpPr>
          <p:nvPr/>
        </p:nvSpPr>
        <p:spPr bwMode="auto">
          <a:xfrm>
            <a:off x="4975225" y="5410200"/>
            <a:ext cx="1363663" cy="1000125"/>
          </a:xfrm>
          <a:prstGeom prst="rect">
            <a:avLst/>
          </a:prstGeom>
          <a:noFill/>
          <a:ln w="9525">
            <a:noFill/>
            <a:miter lim="800000"/>
            <a:headEnd/>
            <a:tailEnd/>
          </a:ln>
        </p:spPr>
        <p:txBody>
          <a:bodyPr wrap="none">
            <a:spAutoFit/>
          </a:bodyPr>
          <a:lstStyle/>
          <a:p>
            <a:pPr algn="ctr"/>
            <a:r>
              <a:rPr lang="en-US" sz="1700" b="1">
                <a:solidFill>
                  <a:srgbClr val="1F497D"/>
                </a:solidFill>
                <a:cs typeface="Arial" charset="0"/>
              </a:rPr>
              <a:t>Lower</a:t>
            </a:r>
          </a:p>
          <a:p>
            <a:pPr algn="ctr"/>
            <a:r>
              <a:rPr lang="en-US" sz="1700" b="1">
                <a:solidFill>
                  <a:srgbClr val="1F497D"/>
                </a:solidFill>
                <a:cs typeface="Arial" charset="0"/>
              </a:rPr>
              <a:t>Mississippi</a:t>
            </a:r>
          </a:p>
          <a:p>
            <a:pPr algn="ctr"/>
            <a:r>
              <a:rPr lang="en-US" sz="1700" b="1">
                <a:solidFill>
                  <a:srgbClr val="1F497D"/>
                </a:solidFill>
                <a:cs typeface="Arial" charset="0"/>
              </a:rPr>
              <a:t>River</a:t>
            </a:r>
          </a:p>
          <a:p>
            <a:pPr algn="ctr"/>
            <a:r>
              <a:rPr lang="en-US" sz="800" b="1">
                <a:solidFill>
                  <a:srgbClr val="1F497D"/>
                </a:solidFill>
                <a:cs typeface="Arial" charset="0"/>
              </a:rPr>
              <a:t>River Forecast Center</a:t>
            </a:r>
          </a:p>
        </p:txBody>
      </p:sp>
      <p:sp>
        <p:nvSpPr>
          <p:cNvPr id="352298" name="TextBox 24"/>
          <p:cNvSpPr txBox="1">
            <a:spLocks noChangeArrowheads="1"/>
          </p:cNvSpPr>
          <p:nvPr/>
        </p:nvSpPr>
        <p:spPr bwMode="auto">
          <a:xfrm>
            <a:off x="7620000" y="2209800"/>
            <a:ext cx="1255713" cy="477838"/>
          </a:xfrm>
          <a:prstGeom prst="rect">
            <a:avLst/>
          </a:prstGeom>
          <a:noFill/>
          <a:ln w="9525">
            <a:noFill/>
            <a:miter lim="800000"/>
            <a:headEnd/>
            <a:tailEnd/>
          </a:ln>
        </p:spPr>
        <p:txBody>
          <a:bodyPr wrap="none">
            <a:spAutoFit/>
          </a:bodyPr>
          <a:lstStyle/>
          <a:p>
            <a:pPr algn="ctr"/>
            <a:r>
              <a:rPr lang="en-US" sz="1700" b="1">
                <a:solidFill>
                  <a:srgbClr val="604A7B"/>
                </a:solidFill>
                <a:cs typeface="Arial" charset="0"/>
              </a:rPr>
              <a:t>Northeast</a:t>
            </a:r>
          </a:p>
          <a:p>
            <a:pPr algn="ctr"/>
            <a:r>
              <a:rPr lang="en-US" sz="800" b="1">
                <a:solidFill>
                  <a:srgbClr val="604A7B"/>
                </a:solidFill>
                <a:cs typeface="Arial" charset="0"/>
              </a:rPr>
              <a:t>River Forecast Center</a:t>
            </a:r>
          </a:p>
        </p:txBody>
      </p:sp>
      <p:sp>
        <p:nvSpPr>
          <p:cNvPr id="352299" name="TextBox 25"/>
          <p:cNvSpPr txBox="1">
            <a:spLocks noChangeArrowheads="1"/>
          </p:cNvSpPr>
          <p:nvPr/>
        </p:nvSpPr>
        <p:spPr bwMode="auto">
          <a:xfrm>
            <a:off x="6400800" y="4800600"/>
            <a:ext cx="1255713" cy="477838"/>
          </a:xfrm>
          <a:prstGeom prst="rect">
            <a:avLst/>
          </a:prstGeom>
          <a:noFill/>
          <a:ln w="9525">
            <a:noFill/>
            <a:miter lim="800000"/>
            <a:headEnd/>
            <a:tailEnd/>
          </a:ln>
        </p:spPr>
        <p:txBody>
          <a:bodyPr>
            <a:spAutoFit/>
          </a:bodyPr>
          <a:lstStyle/>
          <a:p>
            <a:pPr algn="ctr"/>
            <a:r>
              <a:rPr lang="en-US" sz="1700" b="1">
                <a:solidFill>
                  <a:srgbClr val="984807"/>
                </a:solidFill>
                <a:cs typeface="Arial" charset="0"/>
              </a:rPr>
              <a:t>Southeast</a:t>
            </a:r>
          </a:p>
          <a:p>
            <a:pPr algn="ctr"/>
            <a:r>
              <a:rPr lang="en-US" sz="800" b="1">
                <a:solidFill>
                  <a:srgbClr val="984807"/>
                </a:solidFill>
                <a:cs typeface="Arial" charset="0"/>
              </a:rPr>
              <a:t>River Forecast Center</a:t>
            </a:r>
          </a:p>
        </p:txBody>
      </p:sp>
      <p:sp>
        <p:nvSpPr>
          <p:cNvPr id="352300" name="TextBox 26"/>
          <p:cNvSpPr txBox="1">
            <a:spLocks noChangeArrowheads="1"/>
          </p:cNvSpPr>
          <p:nvPr/>
        </p:nvSpPr>
        <p:spPr bwMode="auto">
          <a:xfrm>
            <a:off x="4114800" y="3352800"/>
            <a:ext cx="1255713" cy="738188"/>
          </a:xfrm>
          <a:prstGeom prst="rect">
            <a:avLst/>
          </a:prstGeom>
          <a:noFill/>
          <a:ln w="9525">
            <a:noFill/>
            <a:miter lim="800000"/>
            <a:headEnd/>
            <a:tailEnd/>
          </a:ln>
        </p:spPr>
        <p:txBody>
          <a:bodyPr wrap="none">
            <a:spAutoFit/>
          </a:bodyPr>
          <a:lstStyle/>
          <a:p>
            <a:pPr algn="ctr"/>
            <a:r>
              <a:rPr lang="en-US" sz="1700" b="1">
                <a:solidFill>
                  <a:srgbClr val="E6AF00"/>
                </a:solidFill>
                <a:cs typeface="Arial" charset="0"/>
              </a:rPr>
              <a:t>Missouri</a:t>
            </a:r>
          </a:p>
          <a:p>
            <a:pPr algn="ctr"/>
            <a:r>
              <a:rPr lang="en-US" sz="1700" b="1">
                <a:solidFill>
                  <a:srgbClr val="E6AF00"/>
                </a:solidFill>
                <a:cs typeface="Arial" charset="0"/>
              </a:rPr>
              <a:t>Basin</a:t>
            </a:r>
          </a:p>
          <a:p>
            <a:pPr algn="ctr"/>
            <a:r>
              <a:rPr lang="en-US" sz="800" b="1">
                <a:solidFill>
                  <a:srgbClr val="E6AF00"/>
                </a:solidFill>
                <a:cs typeface="Arial" charset="0"/>
              </a:rPr>
              <a:t>River Forecast Center</a:t>
            </a:r>
          </a:p>
        </p:txBody>
      </p:sp>
      <p:sp>
        <p:nvSpPr>
          <p:cNvPr id="28" name="5-Point Star 27"/>
          <p:cNvSpPr/>
          <p:nvPr/>
        </p:nvSpPr>
        <p:spPr>
          <a:xfrm>
            <a:off x="4753131" y="3906187"/>
            <a:ext cx="152400" cy="152400"/>
          </a:xfrm>
          <a:prstGeom prst="star5">
            <a:avLst/>
          </a:prstGeom>
          <a:solidFill>
            <a:srgbClr val="E6AF00"/>
          </a:solidFill>
          <a:ln>
            <a:no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solidFill>
                <a:prstClr val="white"/>
              </a:solidFill>
            </a:endParaRPr>
          </a:p>
        </p:txBody>
      </p:sp>
      <p:sp>
        <p:nvSpPr>
          <p:cNvPr id="352304" name="TextBox 28"/>
          <p:cNvSpPr txBox="1">
            <a:spLocks noChangeArrowheads="1"/>
          </p:cNvSpPr>
          <p:nvPr/>
        </p:nvSpPr>
        <p:spPr bwMode="auto">
          <a:xfrm>
            <a:off x="4876800" y="4191000"/>
            <a:ext cx="1263650" cy="738188"/>
          </a:xfrm>
          <a:prstGeom prst="rect">
            <a:avLst/>
          </a:prstGeom>
          <a:noFill/>
          <a:ln w="9525">
            <a:noFill/>
            <a:miter lim="800000"/>
            <a:headEnd/>
            <a:tailEnd/>
          </a:ln>
        </p:spPr>
        <p:txBody>
          <a:bodyPr wrap="none">
            <a:spAutoFit/>
          </a:bodyPr>
          <a:lstStyle/>
          <a:p>
            <a:pPr algn="ctr"/>
            <a:r>
              <a:rPr lang="en-US" sz="1700" b="1">
                <a:solidFill>
                  <a:srgbClr val="376092"/>
                </a:solidFill>
                <a:cs typeface="Arial" charset="0"/>
              </a:rPr>
              <a:t>Arkansas</a:t>
            </a:r>
          </a:p>
          <a:p>
            <a:pPr algn="ctr"/>
            <a:r>
              <a:rPr lang="en-US" sz="1700" b="1">
                <a:solidFill>
                  <a:srgbClr val="376092"/>
                </a:solidFill>
                <a:cs typeface="Arial" charset="0"/>
              </a:rPr>
              <a:t>Red-Basin</a:t>
            </a:r>
          </a:p>
          <a:p>
            <a:pPr algn="ctr"/>
            <a:r>
              <a:rPr lang="en-US" sz="800" b="1">
                <a:solidFill>
                  <a:srgbClr val="376092"/>
                </a:solidFill>
                <a:cs typeface="Arial" charset="0"/>
              </a:rPr>
              <a:t>River Forecast Center</a:t>
            </a:r>
          </a:p>
        </p:txBody>
      </p:sp>
      <p:sp>
        <p:nvSpPr>
          <p:cNvPr id="352305" name="TextBox 29"/>
          <p:cNvSpPr txBox="1">
            <a:spLocks noChangeArrowheads="1"/>
          </p:cNvSpPr>
          <p:nvPr/>
        </p:nvSpPr>
        <p:spPr bwMode="auto">
          <a:xfrm>
            <a:off x="5516563" y="3740150"/>
            <a:ext cx="1255712" cy="477838"/>
          </a:xfrm>
          <a:prstGeom prst="rect">
            <a:avLst/>
          </a:prstGeom>
          <a:noFill/>
          <a:ln w="9525">
            <a:noFill/>
            <a:miter lim="800000"/>
            <a:headEnd/>
            <a:tailEnd/>
          </a:ln>
        </p:spPr>
        <p:txBody>
          <a:bodyPr wrap="none">
            <a:spAutoFit/>
          </a:bodyPr>
          <a:lstStyle/>
          <a:p>
            <a:pPr algn="ctr"/>
            <a:r>
              <a:rPr lang="en-US" sz="1700" b="1">
                <a:solidFill>
                  <a:srgbClr val="376092"/>
                </a:solidFill>
                <a:cs typeface="Arial" charset="0"/>
              </a:rPr>
              <a:t>Ohio</a:t>
            </a:r>
          </a:p>
          <a:p>
            <a:pPr algn="ctr"/>
            <a:r>
              <a:rPr lang="en-US" sz="800" b="1">
                <a:solidFill>
                  <a:srgbClr val="376092"/>
                </a:solidFill>
                <a:cs typeface="Arial" charset="0"/>
              </a:rPr>
              <a:t>River Forecast Center</a:t>
            </a:r>
          </a:p>
        </p:txBody>
      </p:sp>
      <p:sp>
        <p:nvSpPr>
          <p:cNvPr id="352306" name="TextBox 30"/>
          <p:cNvSpPr txBox="1">
            <a:spLocks noChangeArrowheads="1"/>
          </p:cNvSpPr>
          <p:nvPr/>
        </p:nvSpPr>
        <p:spPr bwMode="auto">
          <a:xfrm>
            <a:off x="6705600" y="3657600"/>
            <a:ext cx="1412875" cy="477838"/>
          </a:xfrm>
          <a:prstGeom prst="rect">
            <a:avLst/>
          </a:prstGeom>
          <a:noFill/>
          <a:ln w="9525">
            <a:noFill/>
            <a:miter lim="800000"/>
            <a:headEnd/>
            <a:tailEnd/>
          </a:ln>
        </p:spPr>
        <p:txBody>
          <a:bodyPr wrap="none">
            <a:spAutoFit/>
          </a:bodyPr>
          <a:lstStyle/>
          <a:p>
            <a:pPr algn="ctr"/>
            <a:r>
              <a:rPr lang="en-US" sz="1700" b="1">
                <a:solidFill>
                  <a:srgbClr val="7F7F7F"/>
                </a:solidFill>
                <a:cs typeface="Arial" charset="0"/>
              </a:rPr>
              <a:t>Mid Atlantic</a:t>
            </a:r>
          </a:p>
          <a:p>
            <a:pPr algn="ctr"/>
            <a:r>
              <a:rPr lang="en-US" sz="800" b="1">
                <a:solidFill>
                  <a:srgbClr val="7F7F7F"/>
                </a:solidFill>
                <a:cs typeface="Arial" charset="0"/>
              </a:rPr>
              <a:t>River Forecast Center</a:t>
            </a:r>
          </a:p>
        </p:txBody>
      </p:sp>
      <p:sp>
        <p:nvSpPr>
          <p:cNvPr id="352307" name="TextBox 31"/>
          <p:cNvSpPr txBox="1">
            <a:spLocks noChangeArrowheads="1"/>
          </p:cNvSpPr>
          <p:nvPr/>
        </p:nvSpPr>
        <p:spPr bwMode="auto">
          <a:xfrm>
            <a:off x="3810000" y="5257800"/>
            <a:ext cx="1255713" cy="477838"/>
          </a:xfrm>
          <a:prstGeom prst="rect">
            <a:avLst/>
          </a:prstGeom>
          <a:noFill/>
          <a:ln w="9525">
            <a:noFill/>
            <a:miter lim="800000"/>
            <a:headEnd/>
            <a:tailEnd/>
          </a:ln>
        </p:spPr>
        <p:txBody>
          <a:bodyPr wrap="none">
            <a:spAutoFit/>
          </a:bodyPr>
          <a:lstStyle/>
          <a:p>
            <a:pPr algn="ctr"/>
            <a:r>
              <a:rPr lang="en-US" sz="1700" b="1">
                <a:solidFill>
                  <a:srgbClr val="FF0000"/>
                </a:solidFill>
                <a:cs typeface="Arial" charset="0"/>
              </a:rPr>
              <a:t>West Gulf</a:t>
            </a:r>
          </a:p>
          <a:p>
            <a:pPr algn="ctr"/>
            <a:r>
              <a:rPr lang="en-US" sz="800" b="1">
                <a:solidFill>
                  <a:srgbClr val="FF0000"/>
                </a:solidFill>
                <a:cs typeface="Arial" charset="0"/>
              </a:rPr>
              <a:t>River Forecast Center</a:t>
            </a:r>
          </a:p>
        </p:txBody>
      </p:sp>
      <p:sp>
        <p:nvSpPr>
          <p:cNvPr id="352308" name="TextBox 32"/>
          <p:cNvSpPr txBox="1">
            <a:spLocks noChangeArrowheads="1"/>
          </p:cNvSpPr>
          <p:nvPr/>
        </p:nvSpPr>
        <p:spPr bwMode="auto">
          <a:xfrm>
            <a:off x="4953000" y="2209800"/>
            <a:ext cx="1255713" cy="738188"/>
          </a:xfrm>
          <a:prstGeom prst="rect">
            <a:avLst/>
          </a:prstGeom>
          <a:noFill/>
          <a:ln w="9525">
            <a:noFill/>
            <a:miter lim="800000"/>
            <a:headEnd/>
            <a:tailEnd/>
          </a:ln>
        </p:spPr>
        <p:txBody>
          <a:bodyPr wrap="none">
            <a:spAutoFit/>
          </a:bodyPr>
          <a:lstStyle/>
          <a:p>
            <a:pPr algn="ctr"/>
            <a:r>
              <a:rPr lang="en-US" sz="1700" b="1">
                <a:solidFill>
                  <a:srgbClr val="E46C0A"/>
                </a:solidFill>
                <a:cs typeface="Arial" charset="0"/>
              </a:rPr>
              <a:t>North</a:t>
            </a:r>
          </a:p>
          <a:p>
            <a:pPr algn="ctr"/>
            <a:r>
              <a:rPr lang="en-US" sz="1700" b="1">
                <a:solidFill>
                  <a:srgbClr val="E46C0A"/>
                </a:solidFill>
                <a:cs typeface="Arial" charset="0"/>
              </a:rPr>
              <a:t>Central</a:t>
            </a:r>
          </a:p>
          <a:p>
            <a:pPr algn="ctr"/>
            <a:r>
              <a:rPr lang="en-US" sz="800" b="1">
                <a:solidFill>
                  <a:srgbClr val="E46C0A"/>
                </a:solidFill>
                <a:cs typeface="Arial" charset="0"/>
              </a:rPr>
              <a:t>River Forecast Center</a:t>
            </a:r>
          </a:p>
        </p:txBody>
      </p:sp>
      <p:sp>
        <p:nvSpPr>
          <p:cNvPr id="352309" name="Rectangle 33"/>
          <p:cNvSpPr>
            <a:spLocks noChangeArrowheads="1"/>
          </p:cNvSpPr>
          <p:nvPr/>
        </p:nvSpPr>
        <p:spPr bwMode="auto">
          <a:xfrm>
            <a:off x="3429000" y="2743200"/>
            <a:ext cx="1525588" cy="554038"/>
          </a:xfrm>
          <a:prstGeom prst="rect">
            <a:avLst/>
          </a:prstGeom>
          <a:noFill/>
          <a:ln w="9525">
            <a:noFill/>
            <a:miter lim="800000"/>
            <a:headEnd/>
            <a:tailEnd/>
          </a:ln>
        </p:spPr>
        <p:txBody>
          <a:bodyPr>
            <a:spAutoFit/>
          </a:bodyPr>
          <a:lstStyle/>
          <a:p>
            <a:r>
              <a:rPr lang="en-US" sz="3000" b="1">
                <a:solidFill>
                  <a:srgbClr val="00B050"/>
                </a:solidFill>
              </a:rPr>
              <a:t>Central</a:t>
            </a:r>
            <a:endParaRPr lang="en-US" sz="3000"/>
          </a:p>
        </p:txBody>
      </p:sp>
      <p:sp>
        <p:nvSpPr>
          <p:cNvPr id="31798" name="Rectangle 34"/>
          <p:cNvSpPr>
            <a:spLocks noChangeArrowheads="1"/>
          </p:cNvSpPr>
          <p:nvPr/>
        </p:nvSpPr>
        <p:spPr bwMode="auto">
          <a:xfrm>
            <a:off x="3886200" y="4800600"/>
            <a:ext cx="1981200" cy="584200"/>
          </a:xfrm>
          <a:prstGeom prst="rect">
            <a:avLst/>
          </a:prstGeom>
          <a:noFill/>
          <a:ln w="9525">
            <a:noFill/>
            <a:miter lim="800000"/>
            <a:headEnd/>
            <a:tailEnd/>
          </a:ln>
        </p:spPr>
        <p:txBody>
          <a:bodyPr>
            <a:spAutoFit/>
          </a:bodyPr>
          <a:lstStyle/>
          <a:p>
            <a:pPr>
              <a:defRPr/>
            </a:pPr>
            <a:r>
              <a:rPr lang="en-US" sz="3200" b="1" dirty="0">
                <a:solidFill>
                  <a:schemeClr val="tx1">
                    <a:lumMod val="95000"/>
                    <a:lumOff val="5000"/>
                  </a:schemeClr>
                </a:solidFill>
              </a:rPr>
              <a:t>Southern</a:t>
            </a:r>
            <a:endParaRPr lang="en-US" sz="3200" dirty="0">
              <a:solidFill>
                <a:schemeClr val="tx1">
                  <a:lumMod val="95000"/>
                  <a:lumOff val="5000"/>
                </a:schemeClr>
              </a:solidFill>
            </a:endParaRPr>
          </a:p>
        </p:txBody>
      </p:sp>
      <p:sp>
        <p:nvSpPr>
          <p:cNvPr id="352311" name="Rectangle 35"/>
          <p:cNvSpPr>
            <a:spLocks noChangeArrowheads="1"/>
          </p:cNvSpPr>
          <p:nvPr/>
        </p:nvSpPr>
        <p:spPr bwMode="auto">
          <a:xfrm>
            <a:off x="7239000" y="2971800"/>
            <a:ext cx="1593850" cy="554038"/>
          </a:xfrm>
          <a:prstGeom prst="rect">
            <a:avLst/>
          </a:prstGeom>
          <a:noFill/>
          <a:ln w="9525">
            <a:noFill/>
            <a:miter lim="800000"/>
            <a:headEnd/>
            <a:tailEnd/>
          </a:ln>
        </p:spPr>
        <p:txBody>
          <a:bodyPr wrap="none">
            <a:spAutoFit/>
          </a:bodyPr>
          <a:lstStyle/>
          <a:p>
            <a:r>
              <a:rPr lang="en-US" sz="3000" b="1">
                <a:solidFill>
                  <a:srgbClr val="FF0000"/>
                </a:solidFill>
              </a:rPr>
              <a:t>Eastern</a:t>
            </a:r>
            <a:endParaRPr lang="en-US" sz="3000"/>
          </a:p>
        </p:txBody>
      </p:sp>
      <p:sp>
        <p:nvSpPr>
          <p:cNvPr id="37" name="Rectangle 36"/>
          <p:cNvSpPr/>
          <p:nvPr/>
        </p:nvSpPr>
        <p:spPr>
          <a:xfrm>
            <a:off x="1066800" y="3124200"/>
            <a:ext cx="1852613" cy="554038"/>
          </a:xfrm>
          <a:prstGeom prst="rect">
            <a:avLst/>
          </a:prstGeom>
        </p:spPr>
        <p:txBody>
          <a:bodyPr>
            <a:spAutoFit/>
          </a:bodyPr>
          <a:lstStyle/>
          <a:p>
            <a:pPr algn="ctr">
              <a:defRPr/>
            </a:pPr>
            <a:r>
              <a:rPr lang="en-US" sz="3000" b="1" dirty="0">
                <a:solidFill>
                  <a:schemeClr val="accent6">
                    <a:lumMod val="75000"/>
                  </a:schemeClr>
                </a:solidFill>
              </a:rPr>
              <a:t>Wester</a:t>
            </a:r>
            <a:r>
              <a:rPr lang="en-US" sz="2800" b="1" dirty="0">
                <a:solidFill>
                  <a:schemeClr val="accent6">
                    <a:lumMod val="75000"/>
                  </a:schemeClr>
                </a:solidFill>
              </a:rPr>
              <a:t>n</a:t>
            </a:r>
          </a:p>
        </p:txBody>
      </p:sp>
      <p:sp>
        <p:nvSpPr>
          <p:cNvPr id="33" name="Slide Number Placeholder 32"/>
          <p:cNvSpPr>
            <a:spLocks noGrp="1"/>
          </p:cNvSpPr>
          <p:nvPr>
            <p:ph type="sldNum" sz="quarter" idx="12"/>
          </p:nvPr>
        </p:nvSpPr>
        <p:spPr/>
        <p:txBody>
          <a:bodyPr/>
          <a:lstStyle/>
          <a:p>
            <a:pPr>
              <a:defRPr/>
            </a:pPr>
            <a:fld id="{834848D2-9A72-450F-889D-F4F00A992A4B}" type="slidenum">
              <a:rPr lang="en-US"/>
              <a:pPr>
                <a:defRPr/>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3" descr="cwa_us"/>
          <p:cNvPicPr>
            <a:picLocks noGrp="1" noChangeAspect="1" noChangeArrowheads="1"/>
          </p:cNvPicPr>
          <p:nvPr>
            <p:ph idx="1"/>
          </p:nvPr>
        </p:nvPicPr>
        <p:blipFill>
          <a:blip r:embed="rId3" cstate="print"/>
          <a:srcRect/>
          <a:stretch>
            <a:fillRect/>
          </a:stretch>
        </p:blipFill>
        <p:spPr>
          <a:xfrm>
            <a:off x="0" y="1066800"/>
            <a:ext cx="9144000" cy="5791200"/>
          </a:xfrm>
          <a:noFill/>
          <a:ln>
            <a:solidFill>
              <a:srgbClr val="0070C0"/>
            </a:solidFill>
          </a:ln>
        </p:spPr>
      </p:pic>
      <p:sp>
        <p:nvSpPr>
          <p:cNvPr id="356355" name="Rectangle 7"/>
          <p:cNvSpPr>
            <a:spLocks noChangeArrowheads="1"/>
          </p:cNvSpPr>
          <p:nvPr/>
        </p:nvSpPr>
        <p:spPr bwMode="auto">
          <a:xfrm>
            <a:off x="2590800" y="3276600"/>
            <a:ext cx="184150" cy="366713"/>
          </a:xfrm>
          <a:prstGeom prst="rect">
            <a:avLst/>
          </a:prstGeom>
          <a:noFill/>
          <a:ln w="9525">
            <a:solidFill>
              <a:srgbClr val="0070C0"/>
            </a:solidFill>
            <a:miter lim="800000"/>
            <a:headEnd/>
            <a:tailEnd/>
          </a:ln>
        </p:spPr>
        <p:txBody>
          <a:bodyPr wrap="none" anchor="ctr">
            <a:spAutoFit/>
          </a:bodyPr>
          <a:lstStyle/>
          <a:p>
            <a:endParaRPr lang="en-US" sz="2400" b="1">
              <a:solidFill>
                <a:srgbClr val="000000"/>
              </a:solidFill>
              <a:latin typeface="Times New Roman" pitchFamily="18" charset="0"/>
            </a:endParaRPr>
          </a:p>
        </p:txBody>
      </p:sp>
      <p:sp>
        <p:nvSpPr>
          <p:cNvPr id="356356" name="Rectangle 9"/>
          <p:cNvSpPr>
            <a:spLocks noChangeArrowheads="1"/>
          </p:cNvSpPr>
          <p:nvPr/>
        </p:nvSpPr>
        <p:spPr bwMode="auto">
          <a:xfrm>
            <a:off x="0" y="6019800"/>
            <a:ext cx="4343400" cy="838200"/>
          </a:xfrm>
          <a:prstGeom prst="rect">
            <a:avLst/>
          </a:prstGeom>
          <a:solidFill>
            <a:schemeClr val="bg1"/>
          </a:solidFill>
          <a:ln w="9525">
            <a:solidFill>
              <a:srgbClr val="0070C0"/>
            </a:solidFill>
            <a:miter lim="800000"/>
            <a:headEnd/>
            <a:tailEnd/>
          </a:ln>
        </p:spPr>
        <p:txBody>
          <a:bodyPr wrap="none" anchor="ctr"/>
          <a:lstStyle/>
          <a:p>
            <a:pPr algn="ctr"/>
            <a:r>
              <a:rPr lang="en-US" sz="2000" b="1" dirty="0">
                <a:solidFill>
                  <a:srgbClr val="000000"/>
                </a:solidFill>
                <a:latin typeface="Times New Roman" pitchFamily="18" charset="0"/>
              </a:rPr>
              <a:t>NWS: 122 WFOs, 13 RFCs, 21 CWSUs</a:t>
            </a:r>
          </a:p>
          <a:p>
            <a:pPr algn="ctr"/>
            <a:r>
              <a:rPr lang="en-US" sz="2000" b="1" dirty="0">
                <a:solidFill>
                  <a:srgbClr val="000000"/>
                </a:solidFill>
                <a:latin typeface="Times New Roman" pitchFamily="18" charset="0"/>
              </a:rPr>
              <a:t>6 ROs, 25 WSOs, </a:t>
            </a:r>
            <a:r>
              <a:rPr lang="en-US" sz="2000" b="1" dirty="0" smtClean="0">
                <a:solidFill>
                  <a:srgbClr val="000000"/>
                </a:solidFill>
                <a:latin typeface="Times New Roman" pitchFamily="18" charset="0"/>
              </a:rPr>
              <a:t>9 NCEP </a:t>
            </a:r>
            <a:r>
              <a:rPr lang="en-US" sz="2000" b="1" dirty="0">
                <a:solidFill>
                  <a:srgbClr val="000000"/>
                </a:solidFill>
                <a:latin typeface="Times New Roman" pitchFamily="18" charset="0"/>
              </a:rPr>
              <a:t>Centers</a:t>
            </a:r>
          </a:p>
        </p:txBody>
      </p:sp>
      <p:pic>
        <p:nvPicPr>
          <p:cNvPr id="356357" name="Picture 7" descr="new_nws_logo_noaa.gif"/>
          <p:cNvPicPr>
            <a:picLocks noChangeAspect="1"/>
          </p:cNvPicPr>
          <p:nvPr/>
        </p:nvPicPr>
        <p:blipFill>
          <a:blip r:embed="rId4" cstate="print"/>
          <a:srcRect/>
          <a:stretch>
            <a:fillRect/>
          </a:stretch>
        </p:blipFill>
        <p:spPr bwMode="auto">
          <a:xfrm>
            <a:off x="6553200" y="1143000"/>
            <a:ext cx="1600200" cy="1600200"/>
          </a:xfrm>
          <a:prstGeom prst="rect">
            <a:avLst/>
          </a:prstGeom>
          <a:noFill/>
          <a:ln w="9525">
            <a:noFill/>
            <a:miter lim="800000"/>
            <a:headEnd/>
            <a:tailEnd/>
          </a:ln>
        </p:spPr>
      </p:pic>
      <p:sp>
        <p:nvSpPr>
          <p:cNvPr id="356358" name="Rectangle 6"/>
          <p:cNvSpPr>
            <a:spLocks noChangeArrowheads="1"/>
          </p:cNvSpPr>
          <p:nvPr/>
        </p:nvSpPr>
        <p:spPr bwMode="auto">
          <a:xfrm>
            <a:off x="0" y="0"/>
            <a:ext cx="9144000" cy="1569660"/>
          </a:xfrm>
          <a:prstGeom prst="rect">
            <a:avLst/>
          </a:prstGeom>
          <a:noFill/>
          <a:ln w="9525">
            <a:noFill/>
            <a:miter lim="800000"/>
            <a:headEnd/>
            <a:tailEnd/>
          </a:ln>
        </p:spPr>
        <p:txBody>
          <a:bodyPr>
            <a:spAutoFit/>
          </a:bodyPr>
          <a:lstStyle/>
          <a:p>
            <a:pPr algn="ctr"/>
            <a:r>
              <a:rPr lang="en-US" sz="3200" b="1" dirty="0">
                <a:solidFill>
                  <a:srgbClr val="FFFFFF"/>
                </a:solidFill>
                <a:latin typeface="Times New Roman" pitchFamily="18" charset="0"/>
              </a:rPr>
              <a:t>All-hazards “Risk to Life” </a:t>
            </a:r>
            <a:r>
              <a:rPr lang="en-US" sz="3200" b="1" dirty="0" smtClean="0">
                <a:solidFill>
                  <a:srgbClr val="FFFFFF"/>
                </a:solidFill>
                <a:latin typeface="Times New Roman" pitchFamily="18" charset="0"/>
              </a:rPr>
              <a:t>is best served by </a:t>
            </a:r>
            <a:r>
              <a:rPr lang="en-US" sz="3200" b="1" dirty="0">
                <a:solidFill>
                  <a:srgbClr val="FFFFFF"/>
                </a:solidFill>
                <a:latin typeface="Times New Roman" pitchFamily="18" charset="0"/>
              </a:rPr>
              <a:t>weather services &amp; warnings from </a:t>
            </a:r>
            <a:r>
              <a:rPr lang="en-US" sz="3200" b="1" u="sng" dirty="0">
                <a:solidFill>
                  <a:srgbClr val="FFFFFF"/>
                </a:solidFill>
                <a:latin typeface="Times New Roman" pitchFamily="18" charset="0"/>
              </a:rPr>
              <a:t>nearby</a:t>
            </a:r>
            <a:r>
              <a:rPr lang="en-US" sz="3200" b="1" dirty="0">
                <a:solidFill>
                  <a:srgbClr val="FFFFFF"/>
                </a:solidFill>
                <a:latin typeface="Times New Roman" pitchFamily="18" charset="0"/>
              </a:rPr>
              <a:t> WFOs </a:t>
            </a:r>
            <a:r>
              <a:rPr lang="en-US" sz="3200" b="1" dirty="0" smtClean="0">
                <a:solidFill>
                  <a:srgbClr val="FFFFFF"/>
                </a:solidFill>
                <a:latin typeface="Times New Roman" pitchFamily="18" charset="0"/>
              </a:rPr>
              <a:t>FCs </a:t>
            </a:r>
            <a:r>
              <a:rPr lang="en-US" sz="3200" b="1" dirty="0">
                <a:solidFill>
                  <a:srgbClr val="FFFFFF"/>
                </a:solidFill>
                <a:latin typeface="Times New Roman" pitchFamily="18" charset="0"/>
              </a:rPr>
              <a:t>!</a:t>
            </a:r>
            <a:endParaRPr lang="en-US" sz="3200" dirty="0">
              <a:solidFill>
                <a:srgbClr val="FFFFFF"/>
              </a:solidFill>
            </a:endParaRPr>
          </a:p>
        </p:txBody>
      </p:sp>
      <p:sp>
        <p:nvSpPr>
          <p:cNvPr id="356359" name="Slide Number Placeholder 6"/>
          <p:cNvSpPr>
            <a:spLocks noGrp="1"/>
          </p:cNvSpPr>
          <p:nvPr>
            <p:ph type="sldNum" sz="quarter" idx="12"/>
          </p:nvPr>
        </p:nvSpPr>
        <p:spPr>
          <a:noFill/>
        </p:spPr>
        <p:txBody>
          <a:bodyPr/>
          <a:lstStyle/>
          <a:p>
            <a:fld id="{4C9691D0-9348-4BEA-AFE8-8521690D732F}" type="slidenum">
              <a:rPr lang="en-US" smtClean="0"/>
              <a:pPr/>
              <a:t>16</a:t>
            </a:fld>
            <a:endParaRPr lang="en-US"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sp>
        <p:nvSpPr>
          <p:cNvPr id="364547" name="Rectangle 3"/>
          <p:cNvSpPr txBox="1">
            <a:spLocks noChangeArrowheads="1"/>
          </p:cNvSpPr>
          <p:nvPr/>
        </p:nvSpPr>
        <p:spPr bwMode="auto">
          <a:xfrm>
            <a:off x="0" y="228600"/>
            <a:ext cx="9144000" cy="1447800"/>
          </a:xfrm>
          <a:prstGeom prst="rect">
            <a:avLst/>
          </a:prstGeom>
          <a:noFill/>
          <a:ln w="9525">
            <a:noFill/>
            <a:miter lim="800000"/>
            <a:headEnd/>
            <a:tailEnd/>
          </a:ln>
        </p:spPr>
        <p:txBody>
          <a:bodyPr lIns="92075" tIns="46038" rIns="92075" bIns="46038" anchor="ctr"/>
          <a:lstStyle/>
          <a:p>
            <a:pPr algn="ctr"/>
            <a:r>
              <a:rPr lang="en-US" sz="4400" b="1" dirty="0">
                <a:solidFill>
                  <a:srgbClr val="FFFF00"/>
                </a:solidFill>
                <a:latin typeface="Calibri" pitchFamily="34" charset="0"/>
              </a:rPr>
              <a:t>NWS ‘90s Modernization Quadrupled Flash-Flood Warning Lead Times</a:t>
            </a:r>
            <a:r>
              <a:rPr lang="en-US" sz="4400" dirty="0">
                <a:solidFill>
                  <a:srgbClr val="1F497D"/>
                </a:solidFill>
                <a:latin typeface="Calibri" pitchFamily="34" charset="0"/>
              </a:rPr>
              <a:t/>
            </a:r>
            <a:br>
              <a:rPr lang="en-US" sz="4400" dirty="0">
                <a:solidFill>
                  <a:srgbClr val="1F497D"/>
                </a:solidFill>
                <a:latin typeface="Calibri" pitchFamily="34" charset="0"/>
              </a:rPr>
            </a:br>
            <a:endParaRPr lang="en-US" b="1" dirty="0">
              <a:solidFill>
                <a:srgbClr val="FFFF00"/>
              </a:solidFill>
              <a:latin typeface="Calibri" pitchFamily="34" charset="0"/>
            </a:endParaRPr>
          </a:p>
        </p:txBody>
      </p:sp>
      <p:grpSp>
        <p:nvGrpSpPr>
          <p:cNvPr id="364548" name="Group 2"/>
          <p:cNvGrpSpPr>
            <a:grpSpLocks noChangeAspect="1"/>
          </p:cNvGrpSpPr>
          <p:nvPr/>
        </p:nvGrpSpPr>
        <p:grpSpPr bwMode="auto">
          <a:xfrm>
            <a:off x="-228600" y="1752600"/>
            <a:ext cx="9067800" cy="5105400"/>
            <a:chOff x="480" y="1296"/>
            <a:chExt cx="5184" cy="2688"/>
          </a:xfrm>
        </p:grpSpPr>
        <p:sp>
          <p:nvSpPr>
            <p:cNvPr id="364553" name="AutoShape 3"/>
            <p:cNvSpPr>
              <a:spLocks noChangeAspect="1" noChangeArrowheads="1" noTextEdit="1"/>
            </p:cNvSpPr>
            <p:nvPr/>
          </p:nvSpPr>
          <p:spPr bwMode="auto">
            <a:xfrm>
              <a:off x="480" y="1296"/>
              <a:ext cx="5040" cy="2688"/>
            </a:xfrm>
            <a:prstGeom prst="rect">
              <a:avLst/>
            </a:prstGeom>
            <a:noFill/>
            <a:ln w="9525">
              <a:noFill/>
              <a:miter lim="800000"/>
              <a:headEnd/>
              <a:tailEnd/>
            </a:ln>
          </p:spPr>
          <p:txBody>
            <a:bodyPr/>
            <a:lstStyle/>
            <a:p>
              <a:endParaRPr lang="en-US"/>
            </a:p>
          </p:txBody>
        </p:sp>
        <p:sp>
          <p:nvSpPr>
            <p:cNvPr id="364554" name="Rectangle 4"/>
            <p:cNvSpPr>
              <a:spLocks noChangeArrowheads="1"/>
            </p:cNvSpPr>
            <p:nvPr/>
          </p:nvSpPr>
          <p:spPr bwMode="auto">
            <a:xfrm>
              <a:off x="1213" y="1453"/>
              <a:ext cx="4396" cy="1992"/>
            </a:xfrm>
            <a:prstGeom prst="rect">
              <a:avLst/>
            </a:prstGeom>
            <a:solidFill>
              <a:srgbClr val="C0C0C0"/>
            </a:solidFill>
            <a:ln w="9525">
              <a:noFill/>
              <a:miter lim="800000"/>
              <a:headEnd/>
              <a:tailEnd/>
            </a:ln>
          </p:spPr>
          <p:txBody>
            <a:bodyPr/>
            <a:lstStyle/>
            <a:p>
              <a:endParaRPr lang="en-US">
                <a:solidFill>
                  <a:srgbClr val="000000"/>
                </a:solidFill>
              </a:endParaRPr>
            </a:p>
          </p:txBody>
        </p:sp>
        <p:sp>
          <p:nvSpPr>
            <p:cNvPr id="364555" name="Rectangle 5"/>
            <p:cNvSpPr>
              <a:spLocks noChangeArrowheads="1"/>
            </p:cNvSpPr>
            <p:nvPr/>
          </p:nvSpPr>
          <p:spPr bwMode="auto">
            <a:xfrm>
              <a:off x="1213" y="1453"/>
              <a:ext cx="4396" cy="1992"/>
            </a:xfrm>
            <a:prstGeom prst="rect">
              <a:avLst/>
            </a:prstGeom>
            <a:noFill/>
            <a:ln w="11113">
              <a:solidFill>
                <a:srgbClr val="808080"/>
              </a:solidFill>
              <a:miter lim="800000"/>
              <a:headEnd/>
              <a:tailEnd/>
            </a:ln>
          </p:spPr>
          <p:txBody>
            <a:bodyPr/>
            <a:lstStyle/>
            <a:p>
              <a:endParaRPr lang="en-US">
                <a:solidFill>
                  <a:srgbClr val="000000"/>
                </a:solidFill>
              </a:endParaRPr>
            </a:p>
          </p:txBody>
        </p:sp>
        <p:sp>
          <p:nvSpPr>
            <p:cNvPr id="364556" name="Rectangle 6"/>
            <p:cNvSpPr>
              <a:spLocks noChangeArrowheads="1"/>
            </p:cNvSpPr>
            <p:nvPr/>
          </p:nvSpPr>
          <p:spPr bwMode="auto">
            <a:xfrm>
              <a:off x="1279" y="3204"/>
              <a:ext cx="92" cy="240"/>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57" name="Rectangle 7"/>
            <p:cNvSpPr>
              <a:spLocks noChangeArrowheads="1"/>
            </p:cNvSpPr>
            <p:nvPr/>
          </p:nvSpPr>
          <p:spPr bwMode="auto">
            <a:xfrm>
              <a:off x="1509" y="3114"/>
              <a:ext cx="92" cy="330"/>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58" name="Rectangle 8"/>
            <p:cNvSpPr>
              <a:spLocks noChangeArrowheads="1"/>
            </p:cNvSpPr>
            <p:nvPr/>
          </p:nvSpPr>
          <p:spPr bwMode="auto">
            <a:xfrm>
              <a:off x="1739" y="3040"/>
              <a:ext cx="98" cy="404"/>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59" name="Rectangle 9"/>
            <p:cNvSpPr>
              <a:spLocks noChangeArrowheads="1"/>
            </p:cNvSpPr>
            <p:nvPr/>
          </p:nvSpPr>
          <p:spPr bwMode="auto">
            <a:xfrm>
              <a:off x="1975" y="2898"/>
              <a:ext cx="92" cy="547"/>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0" name="Rectangle 10"/>
            <p:cNvSpPr>
              <a:spLocks noChangeArrowheads="1"/>
            </p:cNvSpPr>
            <p:nvPr/>
          </p:nvSpPr>
          <p:spPr bwMode="auto">
            <a:xfrm>
              <a:off x="2205" y="3062"/>
              <a:ext cx="92" cy="382"/>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1" name="Rectangle 11"/>
            <p:cNvSpPr>
              <a:spLocks noChangeArrowheads="1"/>
            </p:cNvSpPr>
            <p:nvPr/>
          </p:nvSpPr>
          <p:spPr bwMode="auto">
            <a:xfrm>
              <a:off x="2435" y="2943"/>
              <a:ext cx="92" cy="502"/>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2" name="Rectangle 12"/>
            <p:cNvSpPr>
              <a:spLocks noChangeArrowheads="1"/>
            </p:cNvSpPr>
            <p:nvPr/>
          </p:nvSpPr>
          <p:spPr bwMode="auto">
            <a:xfrm>
              <a:off x="2665" y="2696"/>
              <a:ext cx="92" cy="749"/>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3" name="Rectangle 13"/>
            <p:cNvSpPr>
              <a:spLocks noChangeArrowheads="1"/>
            </p:cNvSpPr>
            <p:nvPr/>
          </p:nvSpPr>
          <p:spPr bwMode="auto">
            <a:xfrm>
              <a:off x="2895" y="2846"/>
              <a:ext cx="99" cy="599"/>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4" name="Rectangle 14"/>
            <p:cNvSpPr>
              <a:spLocks noChangeArrowheads="1"/>
            </p:cNvSpPr>
            <p:nvPr/>
          </p:nvSpPr>
          <p:spPr bwMode="auto">
            <a:xfrm>
              <a:off x="3132" y="2539"/>
              <a:ext cx="92" cy="906"/>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5" name="Rectangle 15"/>
            <p:cNvSpPr>
              <a:spLocks noChangeArrowheads="1"/>
            </p:cNvSpPr>
            <p:nvPr/>
          </p:nvSpPr>
          <p:spPr bwMode="auto">
            <a:xfrm>
              <a:off x="3362" y="1865"/>
              <a:ext cx="92" cy="1580"/>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6" name="Rectangle 16"/>
            <p:cNvSpPr>
              <a:spLocks noChangeArrowheads="1"/>
            </p:cNvSpPr>
            <p:nvPr/>
          </p:nvSpPr>
          <p:spPr bwMode="auto">
            <a:xfrm>
              <a:off x="3592" y="1947"/>
              <a:ext cx="92" cy="1498"/>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7" name="Rectangle 17"/>
            <p:cNvSpPr>
              <a:spLocks noChangeArrowheads="1"/>
            </p:cNvSpPr>
            <p:nvPr/>
          </p:nvSpPr>
          <p:spPr bwMode="auto">
            <a:xfrm>
              <a:off x="3822" y="1715"/>
              <a:ext cx="98" cy="1730"/>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8" name="Rectangle 18"/>
            <p:cNvSpPr>
              <a:spLocks noChangeArrowheads="1"/>
            </p:cNvSpPr>
            <p:nvPr/>
          </p:nvSpPr>
          <p:spPr bwMode="auto">
            <a:xfrm>
              <a:off x="4058" y="2030"/>
              <a:ext cx="92" cy="1415"/>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69" name="Rectangle 19"/>
            <p:cNvSpPr>
              <a:spLocks noChangeArrowheads="1"/>
            </p:cNvSpPr>
            <p:nvPr/>
          </p:nvSpPr>
          <p:spPr bwMode="auto">
            <a:xfrm>
              <a:off x="4288" y="1977"/>
              <a:ext cx="92" cy="1468"/>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70" name="Rectangle 20"/>
            <p:cNvSpPr>
              <a:spLocks noChangeArrowheads="1"/>
            </p:cNvSpPr>
            <p:nvPr/>
          </p:nvSpPr>
          <p:spPr bwMode="auto">
            <a:xfrm>
              <a:off x="4518" y="1887"/>
              <a:ext cx="92" cy="1558"/>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71" name="Rectangle 21"/>
            <p:cNvSpPr>
              <a:spLocks noChangeArrowheads="1"/>
            </p:cNvSpPr>
            <p:nvPr/>
          </p:nvSpPr>
          <p:spPr bwMode="auto">
            <a:xfrm>
              <a:off x="4748" y="1745"/>
              <a:ext cx="92" cy="1700"/>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72" name="Rectangle 22"/>
            <p:cNvSpPr>
              <a:spLocks noChangeArrowheads="1"/>
            </p:cNvSpPr>
            <p:nvPr/>
          </p:nvSpPr>
          <p:spPr bwMode="auto">
            <a:xfrm>
              <a:off x="4978" y="2030"/>
              <a:ext cx="99" cy="1415"/>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73" name="Rectangle 23"/>
            <p:cNvSpPr>
              <a:spLocks noChangeArrowheads="1"/>
            </p:cNvSpPr>
            <p:nvPr/>
          </p:nvSpPr>
          <p:spPr bwMode="auto">
            <a:xfrm>
              <a:off x="5215" y="1917"/>
              <a:ext cx="92" cy="1528"/>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74" name="Rectangle 24"/>
            <p:cNvSpPr>
              <a:spLocks noChangeArrowheads="1"/>
            </p:cNvSpPr>
            <p:nvPr/>
          </p:nvSpPr>
          <p:spPr bwMode="auto">
            <a:xfrm>
              <a:off x="5445" y="1610"/>
              <a:ext cx="92" cy="1835"/>
            </a:xfrm>
            <a:prstGeom prst="rect">
              <a:avLst/>
            </a:prstGeom>
            <a:solidFill>
              <a:srgbClr val="FFFF00"/>
            </a:solidFill>
            <a:ln w="9525">
              <a:noFill/>
              <a:miter lim="800000"/>
              <a:headEnd/>
              <a:tailEnd/>
            </a:ln>
          </p:spPr>
          <p:txBody>
            <a:bodyPr/>
            <a:lstStyle/>
            <a:p>
              <a:endParaRPr lang="en-US">
                <a:solidFill>
                  <a:srgbClr val="000000"/>
                </a:solidFill>
              </a:endParaRPr>
            </a:p>
          </p:txBody>
        </p:sp>
        <p:sp>
          <p:nvSpPr>
            <p:cNvPr id="364575" name="Line 25"/>
            <p:cNvSpPr>
              <a:spLocks noChangeShapeType="1"/>
            </p:cNvSpPr>
            <p:nvPr/>
          </p:nvSpPr>
          <p:spPr bwMode="auto">
            <a:xfrm>
              <a:off x="1213" y="1453"/>
              <a:ext cx="1" cy="1992"/>
            </a:xfrm>
            <a:prstGeom prst="line">
              <a:avLst/>
            </a:prstGeom>
            <a:noFill/>
            <a:ln w="0">
              <a:solidFill>
                <a:srgbClr val="FFFFFF"/>
              </a:solidFill>
              <a:round/>
              <a:headEnd/>
              <a:tailEnd/>
            </a:ln>
          </p:spPr>
          <p:txBody>
            <a:bodyPr/>
            <a:lstStyle/>
            <a:p>
              <a:endParaRPr lang="en-US"/>
            </a:p>
          </p:txBody>
        </p:sp>
        <p:sp>
          <p:nvSpPr>
            <p:cNvPr id="364576" name="Line 26"/>
            <p:cNvSpPr>
              <a:spLocks noChangeShapeType="1"/>
            </p:cNvSpPr>
            <p:nvPr/>
          </p:nvSpPr>
          <p:spPr bwMode="auto">
            <a:xfrm>
              <a:off x="1173" y="3444"/>
              <a:ext cx="40" cy="1"/>
            </a:xfrm>
            <a:prstGeom prst="line">
              <a:avLst/>
            </a:prstGeom>
            <a:noFill/>
            <a:ln w="0">
              <a:solidFill>
                <a:srgbClr val="FFFFFF"/>
              </a:solidFill>
              <a:round/>
              <a:headEnd/>
              <a:tailEnd/>
            </a:ln>
          </p:spPr>
          <p:txBody>
            <a:bodyPr/>
            <a:lstStyle/>
            <a:p>
              <a:endParaRPr lang="en-US"/>
            </a:p>
          </p:txBody>
        </p:sp>
        <p:sp>
          <p:nvSpPr>
            <p:cNvPr id="364577" name="Line 27"/>
            <p:cNvSpPr>
              <a:spLocks noChangeShapeType="1"/>
            </p:cNvSpPr>
            <p:nvPr/>
          </p:nvSpPr>
          <p:spPr bwMode="auto">
            <a:xfrm>
              <a:off x="1173" y="3114"/>
              <a:ext cx="40" cy="1"/>
            </a:xfrm>
            <a:prstGeom prst="line">
              <a:avLst/>
            </a:prstGeom>
            <a:noFill/>
            <a:ln w="0">
              <a:solidFill>
                <a:srgbClr val="FFFFFF"/>
              </a:solidFill>
              <a:round/>
              <a:headEnd/>
              <a:tailEnd/>
            </a:ln>
          </p:spPr>
          <p:txBody>
            <a:bodyPr/>
            <a:lstStyle/>
            <a:p>
              <a:endParaRPr lang="en-US"/>
            </a:p>
          </p:txBody>
        </p:sp>
        <p:sp>
          <p:nvSpPr>
            <p:cNvPr id="364578" name="Line 28"/>
            <p:cNvSpPr>
              <a:spLocks noChangeShapeType="1"/>
            </p:cNvSpPr>
            <p:nvPr/>
          </p:nvSpPr>
          <p:spPr bwMode="auto">
            <a:xfrm>
              <a:off x="1173" y="2778"/>
              <a:ext cx="40" cy="1"/>
            </a:xfrm>
            <a:prstGeom prst="line">
              <a:avLst/>
            </a:prstGeom>
            <a:noFill/>
            <a:ln w="0">
              <a:solidFill>
                <a:srgbClr val="FFFFFF"/>
              </a:solidFill>
              <a:round/>
              <a:headEnd/>
              <a:tailEnd/>
            </a:ln>
          </p:spPr>
          <p:txBody>
            <a:bodyPr/>
            <a:lstStyle/>
            <a:p>
              <a:endParaRPr lang="en-US"/>
            </a:p>
          </p:txBody>
        </p:sp>
        <p:sp>
          <p:nvSpPr>
            <p:cNvPr id="364579" name="Line 29"/>
            <p:cNvSpPr>
              <a:spLocks noChangeShapeType="1"/>
            </p:cNvSpPr>
            <p:nvPr/>
          </p:nvSpPr>
          <p:spPr bwMode="auto">
            <a:xfrm>
              <a:off x="1173" y="2449"/>
              <a:ext cx="40" cy="1"/>
            </a:xfrm>
            <a:prstGeom prst="line">
              <a:avLst/>
            </a:prstGeom>
            <a:noFill/>
            <a:ln w="0">
              <a:solidFill>
                <a:srgbClr val="FFFFFF"/>
              </a:solidFill>
              <a:round/>
              <a:headEnd/>
              <a:tailEnd/>
            </a:ln>
          </p:spPr>
          <p:txBody>
            <a:bodyPr/>
            <a:lstStyle/>
            <a:p>
              <a:endParaRPr lang="en-US"/>
            </a:p>
          </p:txBody>
        </p:sp>
        <p:sp>
          <p:nvSpPr>
            <p:cNvPr id="364580" name="Line 30"/>
            <p:cNvSpPr>
              <a:spLocks noChangeShapeType="1"/>
            </p:cNvSpPr>
            <p:nvPr/>
          </p:nvSpPr>
          <p:spPr bwMode="auto">
            <a:xfrm>
              <a:off x="1173" y="2120"/>
              <a:ext cx="40" cy="1"/>
            </a:xfrm>
            <a:prstGeom prst="line">
              <a:avLst/>
            </a:prstGeom>
            <a:noFill/>
            <a:ln w="0">
              <a:solidFill>
                <a:srgbClr val="FFFFFF"/>
              </a:solidFill>
              <a:round/>
              <a:headEnd/>
              <a:tailEnd/>
            </a:ln>
          </p:spPr>
          <p:txBody>
            <a:bodyPr/>
            <a:lstStyle/>
            <a:p>
              <a:endParaRPr lang="en-US"/>
            </a:p>
          </p:txBody>
        </p:sp>
        <p:sp>
          <p:nvSpPr>
            <p:cNvPr id="364581" name="Line 31"/>
            <p:cNvSpPr>
              <a:spLocks noChangeShapeType="1"/>
            </p:cNvSpPr>
            <p:nvPr/>
          </p:nvSpPr>
          <p:spPr bwMode="auto">
            <a:xfrm>
              <a:off x="1173" y="1783"/>
              <a:ext cx="40" cy="1"/>
            </a:xfrm>
            <a:prstGeom prst="line">
              <a:avLst/>
            </a:prstGeom>
            <a:noFill/>
            <a:ln w="0">
              <a:solidFill>
                <a:srgbClr val="FFFFFF"/>
              </a:solidFill>
              <a:round/>
              <a:headEnd/>
              <a:tailEnd/>
            </a:ln>
          </p:spPr>
          <p:txBody>
            <a:bodyPr/>
            <a:lstStyle/>
            <a:p>
              <a:endParaRPr lang="en-US"/>
            </a:p>
          </p:txBody>
        </p:sp>
        <p:sp>
          <p:nvSpPr>
            <p:cNvPr id="364582" name="Line 32"/>
            <p:cNvSpPr>
              <a:spLocks noChangeShapeType="1"/>
            </p:cNvSpPr>
            <p:nvPr/>
          </p:nvSpPr>
          <p:spPr bwMode="auto">
            <a:xfrm>
              <a:off x="1173" y="1453"/>
              <a:ext cx="40" cy="1"/>
            </a:xfrm>
            <a:prstGeom prst="line">
              <a:avLst/>
            </a:prstGeom>
            <a:noFill/>
            <a:ln w="0">
              <a:solidFill>
                <a:srgbClr val="FFFFFF"/>
              </a:solidFill>
              <a:round/>
              <a:headEnd/>
              <a:tailEnd/>
            </a:ln>
          </p:spPr>
          <p:txBody>
            <a:bodyPr/>
            <a:lstStyle/>
            <a:p>
              <a:endParaRPr lang="en-US"/>
            </a:p>
          </p:txBody>
        </p:sp>
        <p:sp>
          <p:nvSpPr>
            <p:cNvPr id="364583" name="Line 33"/>
            <p:cNvSpPr>
              <a:spLocks noChangeShapeType="1"/>
            </p:cNvSpPr>
            <p:nvPr/>
          </p:nvSpPr>
          <p:spPr bwMode="auto">
            <a:xfrm>
              <a:off x="1213" y="3444"/>
              <a:ext cx="4396" cy="1"/>
            </a:xfrm>
            <a:prstGeom prst="line">
              <a:avLst/>
            </a:prstGeom>
            <a:noFill/>
            <a:ln w="0">
              <a:solidFill>
                <a:srgbClr val="FFFFFF"/>
              </a:solidFill>
              <a:round/>
              <a:headEnd/>
              <a:tailEnd/>
            </a:ln>
          </p:spPr>
          <p:txBody>
            <a:bodyPr/>
            <a:lstStyle/>
            <a:p>
              <a:endParaRPr lang="en-US"/>
            </a:p>
          </p:txBody>
        </p:sp>
        <p:sp>
          <p:nvSpPr>
            <p:cNvPr id="364584" name="Line 34"/>
            <p:cNvSpPr>
              <a:spLocks noChangeShapeType="1"/>
            </p:cNvSpPr>
            <p:nvPr/>
          </p:nvSpPr>
          <p:spPr bwMode="auto">
            <a:xfrm flipV="1">
              <a:off x="1213" y="3444"/>
              <a:ext cx="1" cy="45"/>
            </a:xfrm>
            <a:prstGeom prst="line">
              <a:avLst/>
            </a:prstGeom>
            <a:noFill/>
            <a:ln w="0">
              <a:solidFill>
                <a:srgbClr val="FFFFFF"/>
              </a:solidFill>
              <a:round/>
              <a:headEnd/>
              <a:tailEnd/>
            </a:ln>
          </p:spPr>
          <p:txBody>
            <a:bodyPr/>
            <a:lstStyle/>
            <a:p>
              <a:endParaRPr lang="en-US"/>
            </a:p>
          </p:txBody>
        </p:sp>
        <p:sp>
          <p:nvSpPr>
            <p:cNvPr id="364585" name="Line 35"/>
            <p:cNvSpPr>
              <a:spLocks noChangeShapeType="1"/>
            </p:cNvSpPr>
            <p:nvPr/>
          </p:nvSpPr>
          <p:spPr bwMode="auto">
            <a:xfrm flipV="1">
              <a:off x="1443" y="3444"/>
              <a:ext cx="1" cy="45"/>
            </a:xfrm>
            <a:prstGeom prst="line">
              <a:avLst/>
            </a:prstGeom>
            <a:noFill/>
            <a:ln w="0">
              <a:solidFill>
                <a:srgbClr val="FFFFFF"/>
              </a:solidFill>
              <a:round/>
              <a:headEnd/>
              <a:tailEnd/>
            </a:ln>
          </p:spPr>
          <p:txBody>
            <a:bodyPr/>
            <a:lstStyle/>
            <a:p>
              <a:endParaRPr lang="en-US"/>
            </a:p>
          </p:txBody>
        </p:sp>
        <p:sp>
          <p:nvSpPr>
            <p:cNvPr id="364586" name="Line 36"/>
            <p:cNvSpPr>
              <a:spLocks noChangeShapeType="1"/>
            </p:cNvSpPr>
            <p:nvPr/>
          </p:nvSpPr>
          <p:spPr bwMode="auto">
            <a:xfrm flipV="1">
              <a:off x="1673" y="3444"/>
              <a:ext cx="1" cy="45"/>
            </a:xfrm>
            <a:prstGeom prst="line">
              <a:avLst/>
            </a:prstGeom>
            <a:noFill/>
            <a:ln w="0">
              <a:solidFill>
                <a:srgbClr val="FFFFFF"/>
              </a:solidFill>
              <a:round/>
              <a:headEnd/>
              <a:tailEnd/>
            </a:ln>
          </p:spPr>
          <p:txBody>
            <a:bodyPr/>
            <a:lstStyle/>
            <a:p>
              <a:endParaRPr lang="en-US"/>
            </a:p>
          </p:txBody>
        </p:sp>
        <p:sp>
          <p:nvSpPr>
            <p:cNvPr id="364587" name="Line 37"/>
            <p:cNvSpPr>
              <a:spLocks noChangeShapeType="1"/>
            </p:cNvSpPr>
            <p:nvPr/>
          </p:nvSpPr>
          <p:spPr bwMode="auto">
            <a:xfrm flipV="1">
              <a:off x="1909" y="3444"/>
              <a:ext cx="1" cy="45"/>
            </a:xfrm>
            <a:prstGeom prst="line">
              <a:avLst/>
            </a:prstGeom>
            <a:noFill/>
            <a:ln w="0">
              <a:solidFill>
                <a:srgbClr val="FFFFFF"/>
              </a:solidFill>
              <a:round/>
              <a:headEnd/>
              <a:tailEnd/>
            </a:ln>
          </p:spPr>
          <p:txBody>
            <a:bodyPr/>
            <a:lstStyle/>
            <a:p>
              <a:endParaRPr lang="en-US"/>
            </a:p>
          </p:txBody>
        </p:sp>
        <p:sp>
          <p:nvSpPr>
            <p:cNvPr id="364588" name="Line 38"/>
            <p:cNvSpPr>
              <a:spLocks noChangeShapeType="1"/>
            </p:cNvSpPr>
            <p:nvPr/>
          </p:nvSpPr>
          <p:spPr bwMode="auto">
            <a:xfrm flipV="1">
              <a:off x="2139" y="3444"/>
              <a:ext cx="1" cy="45"/>
            </a:xfrm>
            <a:prstGeom prst="line">
              <a:avLst/>
            </a:prstGeom>
            <a:noFill/>
            <a:ln w="0">
              <a:solidFill>
                <a:srgbClr val="FFFFFF"/>
              </a:solidFill>
              <a:round/>
              <a:headEnd/>
              <a:tailEnd/>
            </a:ln>
          </p:spPr>
          <p:txBody>
            <a:bodyPr/>
            <a:lstStyle/>
            <a:p>
              <a:endParaRPr lang="en-US"/>
            </a:p>
          </p:txBody>
        </p:sp>
        <p:sp>
          <p:nvSpPr>
            <p:cNvPr id="364589" name="Line 39"/>
            <p:cNvSpPr>
              <a:spLocks noChangeShapeType="1"/>
            </p:cNvSpPr>
            <p:nvPr/>
          </p:nvSpPr>
          <p:spPr bwMode="auto">
            <a:xfrm flipV="1">
              <a:off x="2369" y="3444"/>
              <a:ext cx="1" cy="45"/>
            </a:xfrm>
            <a:prstGeom prst="line">
              <a:avLst/>
            </a:prstGeom>
            <a:noFill/>
            <a:ln w="0">
              <a:solidFill>
                <a:srgbClr val="FFFFFF"/>
              </a:solidFill>
              <a:round/>
              <a:headEnd/>
              <a:tailEnd/>
            </a:ln>
          </p:spPr>
          <p:txBody>
            <a:bodyPr/>
            <a:lstStyle/>
            <a:p>
              <a:endParaRPr lang="en-US"/>
            </a:p>
          </p:txBody>
        </p:sp>
        <p:sp>
          <p:nvSpPr>
            <p:cNvPr id="364590" name="Line 40"/>
            <p:cNvSpPr>
              <a:spLocks noChangeShapeType="1"/>
            </p:cNvSpPr>
            <p:nvPr/>
          </p:nvSpPr>
          <p:spPr bwMode="auto">
            <a:xfrm flipV="1">
              <a:off x="2599" y="3444"/>
              <a:ext cx="1" cy="45"/>
            </a:xfrm>
            <a:prstGeom prst="line">
              <a:avLst/>
            </a:prstGeom>
            <a:noFill/>
            <a:ln w="0">
              <a:solidFill>
                <a:srgbClr val="FFFFFF"/>
              </a:solidFill>
              <a:round/>
              <a:headEnd/>
              <a:tailEnd/>
            </a:ln>
          </p:spPr>
          <p:txBody>
            <a:bodyPr/>
            <a:lstStyle/>
            <a:p>
              <a:endParaRPr lang="en-US"/>
            </a:p>
          </p:txBody>
        </p:sp>
        <p:sp>
          <p:nvSpPr>
            <p:cNvPr id="364591" name="Line 41"/>
            <p:cNvSpPr>
              <a:spLocks noChangeShapeType="1"/>
            </p:cNvSpPr>
            <p:nvPr/>
          </p:nvSpPr>
          <p:spPr bwMode="auto">
            <a:xfrm flipV="1">
              <a:off x="2829" y="3444"/>
              <a:ext cx="1" cy="45"/>
            </a:xfrm>
            <a:prstGeom prst="line">
              <a:avLst/>
            </a:prstGeom>
            <a:noFill/>
            <a:ln w="0">
              <a:solidFill>
                <a:srgbClr val="FFFFFF"/>
              </a:solidFill>
              <a:round/>
              <a:headEnd/>
              <a:tailEnd/>
            </a:ln>
          </p:spPr>
          <p:txBody>
            <a:bodyPr/>
            <a:lstStyle/>
            <a:p>
              <a:endParaRPr lang="en-US"/>
            </a:p>
          </p:txBody>
        </p:sp>
        <p:sp>
          <p:nvSpPr>
            <p:cNvPr id="364592" name="Line 42"/>
            <p:cNvSpPr>
              <a:spLocks noChangeShapeType="1"/>
            </p:cNvSpPr>
            <p:nvPr/>
          </p:nvSpPr>
          <p:spPr bwMode="auto">
            <a:xfrm flipV="1">
              <a:off x="3066" y="3444"/>
              <a:ext cx="1" cy="45"/>
            </a:xfrm>
            <a:prstGeom prst="line">
              <a:avLst/>
            </a:prstGeom>
            <a:noFill/>
            <a:ln w="0">
              <a:solidFill>
                <a:srgbClr val="FFFFFF"/>
              </a:solidFill>
              <a:round/>
              <a:headEnd/>
              <a:tailEnd/>
            </a:ln>
          </p:spPr>
          <p:txBody>
            <a:bodyPr/>
            <a:lstStyle/>
            <a:p>
              <a:endParaRPr lang="en-US"/>
            </a:p>
          </p:txBody>
        </p:sp>
        <p:sp>
          <p:nvSpPr>
            <p:cNvPr id="364593" name="Line 43"/>
            <p:cNvSpPr>
              <a:spLocks noChangeShapeType="1"/>
            </p:cNvSpPr>
            <p:nvPr/>
          </p:nvSpPr>
          <p:spPr bwMode="auto">
            <a:xfrm flipV="1">
              <a:off x="3296" y="3444"/>
              <a:ext cx="1" cy="45"/>
            </a:xfrm>
            <a:prstGeom prst="line">
              <a:avLst/>
            </a:prstGeom>
            <a:noFill/>
            <a:ln w="0">
              <a:solidFill>
                <a:srgbClr val="FFFFFF"/>
              </a:solidFill>
              <a:round/>
              <a:headEnd/>
              <a:tailEnd/>
            </a:ln>
          </p:spPr>
          <p:txBody>
            <a:bodyPr/>
            <a:lstStyle/>
            <a:p>
              <a:endParaRPr lang="en-US"/>
            </a:p>
          </p:txBody>
        </p:sp>
        <p:sp>
          <p:nvSpPr>
            <p:cNvPr id="364594" name="Line 44"/>
            <p:cNvSpPr>
              <a:spLocks noChangeShapeType="1"/>
            </p:cNvSpPr>
            <p:nvPr/>
          </p:nvSpPr>
          <p:spPr bwMode="auto">
            <a:xfrm flipV="1">
              <a:off x="3526" y="3444"/>
              <a:ext cx="1" cy="45"/>
            </a:xfrm>
            <a:prstGeom prst="line">
              <a:avLst/>
            </a:prstGeom>
            <a:noFill/>
            <a:ln w="0">
              <a:solidFill>
                <a:srgbClr val="FFFFFF"/>
              </a:solidFill>
              <a:round/>
              <a:headEnd/>
              <a:tailEnd/>
            </a:ln>
          </p:spPr>
          <p:txBody>
            <a:bodyPr/>
            <a:lstStyle/>
            <a:p>
              <a:endParaRPr lang="en-US"/>
            </a:p>
          </p:txBody>
        </p:sp>
        <p:sp>
          <p:nvSpPr>
            <p:cNvPr id="364595" name="Line 45"/>
            <p:cNvSpPr>
              <a:spLocks noChangeShapeType="1"/>
            </p:cNvSpPr>
            <p:nvPr/>
          </p:nvSpPr>
          <p:spPr bwMode="auto">
            <a:xfrm flipV="1">
              <a:off x="3756" y="3444"/>
              <a:ext cx="1" cy="45"/>
            </a:xfrm>
            <a:prstGeom prst="line">
              <a:avLst/>
            </a:prstGeom>
            <a:noFill/>
            <a:ln w="0">
              <a:solidFill>
                <a:srgbClr val="FFFFFF"/>
              </a:solidFill>
              <a:round/>
              <a:headEnd/>
              <a:tailEnd/>
            </a:ln>
          </p:spPr>
          <p:txBody>
            <a:bodyPr/>
            <a:lstStyle/>
            <a:p>
              <a:endParaRPr lang="en-US"/>
            </a:p>
          </p:txBody>
        </p:sp>
        <p:sp>
          <p:nvSpPr>
            <p:cNvPr id="364596" name="Line 46"/>
            <p:cNvSpPr>
              <a:spLocks noChangeShapeType="1"/>
            </p:cNvSpPr>
            <p:nvPr/>
          </p:nvSpPr>
          <p:spPr bwMode="auto">
            <a:xfrm flipV="1">
              <a:off x="3992" y="3444"/>
              <a:ext cx="1" cy="45"/>
            </a:xfrm>
            <a:prstGeom prst="line">
              <a:avLst/>
            </a:prstGeom>
            <a:noFill/>
            <a:ln w="0">
              <a:solidFill>
                <a:srgbClr val="FFFFFF"/>
              </a:solidFill>
              <a:round/>
              <a:headEnd/>
              <a:tailEnd/>
            </a:ln>
          </p:spPr>
          <p:txBody>
            <a:bodyPr/>
            <a:lstStyle/>
            <a:p>
              <a:endParaRPr lang="en-US"/>
            </a:p>
          </p:txBody>
        </p:sp>
        <p:sp>
          <p:nvSpPr>
            <p:cNvPr id="364597" name="Line 47"/>
            <p:cNvSpPr>
              <a:spLocks noChangeShapeType="1"/>
            </p:cNvSpPr>
            <p:nvPr/>
          </p:nvSpPr>
          <p:spPr bwMode="auto">
            <a:xfrm flipV="1">
              <a:off x="4222" y="3444"/>
              <a:ext cx="1" cy="45"/>
            </a:xfrm>
            <a:prstGeom prst="line">
              <a:avLst/>
            </a:prstGeom>
            <a:noFill/>
            <a:ln w="0">
              <a:solidFill>
                <a:srgbClr val="FFFFFF"/>
              </a:solidFill>
              <a:round/>
              <a:headEnd/>
              <a:tailEnd/>
            </a:ln>
          </p:spPr>
          <p:txBody>
            <a:bodyPr/>
            <a:lstStyle/>
            <a:p>
              <a:endParaRPr lang="en-US"/>
            </a:p>
          </p:txBody>
        </p:sp>
        <p:sp>
          <p:nvSpPr>
            <p:cNvPr id="364598" name="Line 48"/>
            <p:cNvSpPr>
              <a:spLocks noChangeShapeType="1"/>
            </p:cNvSpPr>
            <p:nvPr/>
          </p:nvSpPr>
          <p:spPr bwMode="auto">
            <a:xfrm flipV="1">
              <a:off x="4452" y="3444"/>
              <a:ext cx="1" cy="45"/>
            </a:xfrm>
            <a:prstGeom prst="line">
              <a:avLst/>
            </a:prstGeom>
            <a:noFill/>
            <a:ln w="0">
              <a:solidFill>
                <a:srgbClr val="FFFFFF"/>
              </a:solidFill>
              <a:round/>
              <a:headEnd/>
              <a:tailEnd/>
            </a:ln>
          </p:spPr>
          <p:txBody>
            <a:bodyPr/>
            <a:lstStyle/>
            <a:p>
              <a:endParaRPr lang="en-US"/>
            </a:p>
          </p:txBody>
        </p:sp>
        <p:sp>
          <p:nvSpPr>
            <p:cNvPr id="364599" name="Line 49"/>
            <p:cNvSpPr>
              <a:spLocks noChangeShapeType="1"/>
            </p:cNvSpPr>
            <p:nvPr/>
          </p:nvSpPr>
          <p:spPr bwMode="auto">
            <a:xfrm flipV="1">
              <a:off x="4682" y="3444"/>
              <a:ext cx="1" cy="45"/>
            </a:xfrm>
            <a:prstGeom prst="line">
              <a:avLst/>
            </a:prstGeom>
            <a:noFill/>
            <a:ln w="0">
              <a:solidFill>
                <a:srgbClr val="FFFFFF"/>
              </a:solidFill>
              <a:round/>
              <a:headEnd/>
              <a:tailEnd/>
            </a:ln>
          </p:spPr>
          <p:txBody>
            <a:bodyPr/>
            <a:lstStyle/>
            <a:p>
              <a:endParaRPr lang="en-US"/>
            </a:p>
          </p:txBody>
        </p:sp>
        <p:sp>
          <p:nvSpPr>
            <p:cNvPr id="364600" name="Line 50"/>
            <p:cNvSpPr>
              <a:spLocks noChangeShapeType="1"/>
            </p:cNvSpPr>
            <p:nvPr/>
          </p:nvSpPr>
          <p:spPr bwMode="auto">
            <a:xfrm flipV="1">
              <a:off x="4912" y="3444"/>
              <a:ext cx="1" cy="45"/>
            </a:xfrm>
            <a:prstGeom prst="line">
              <a:avLst/>
            </a:prstGeom>
            <a:noFill/>
            <a:ln w="0">
              <a:solidFill>
                <a:srgbClr val="FFFFFF"/>
              </a:solidFill>
              <a:round/>
              <a:headEnd/>
              <a:tailEnd/>
            </a:ln>
          </p:spPr>
          <p:txBody>
            <a:bodyPr/>
            <a:lstStyle/>
            <a:p>
              <a:endParaRPr lang="en-US"/>
            </a:p>
          </p:txBody>
        </p:sp>
        <p:sp>
          <p:nvSpPr>
            <p:cNvPr id="364601" name="Line 51"/>
            <p:cNvSpPr>
              <a:spLocks noChangeShapeType="1"/>
            </p:cNvSpPr>
            <p:nvPr/>
          </p:nvSpPr>
          <p:spPr bwMode="auto">
            <a:xfrm flipV="1">
              <a:off x="5149" y="3444"/>
              <a:ext cx="1" cy="45"/>
            </a:xfrm>
            <a:prstGeom prst="line">
              <a:avLst/>
            </a:prstGeom>
            <a:noFill/>
            <a:ln w="0">
              <a:solidFill>
                <a:srgbClr val="FFFFFF"/>
              </a:solidFill>
              <a:round/>
              <a:headEnd/>
              <a:tailEnd/>
            </a:ln>
          </p:spPr>
          <p:txBody>
            <a:bodyPr/>
            <a:lstStyle/>
            <a:p>
              <a:endParaRPr lang="en-US"/>
            </a:p>
          </p:txBody>
        </p:sp>
        <p:sp>
          <p:nvSpPr>
            <p:cNvPr id="364602" name="Line 52"/>
            <p:cNvSpPr>
              <a:spLocks noChangeShapeType="1"/>
            </p:cNvSpPr>
            <p:nvPr/>
          </p:nvSpPr>
          <p:spPr bwMode="auto">
            <a:xfrm flipV="1">
              <a:off x="5379" y="3444"/>
              <a:ext cx="1" cy="45"/>
            </a:xfrm>
            <a:prstGeom prst="line">
              <a:avLst/>
            </a:prstGeom>
            <a:noFill/>
            <a:ln w="0">
              <a:solidFill>
                <a:srgbClr val="FFFFFF"/>
              </a:solidFill>
              <a:round/>
              <a:headEnd/>
              <a:tailEnd/>
            </a:ln>
          </p:spPr>
          <p:txBody>
            <a:bodyPr/>
            <a:lstStyle/>
            <a:p>
              <a:endParaRPr lang="en-US"/>
            </a:p>
          </p:txBody>
        </p:sp>
        <p:sp>
          <p:nvSpPr>
            <p:cNvPr id="364603" name="Line 53"/>
            <p:cNvSpPr>
              <a:spLocks noChangeShapeType="1"/>
            </p:cNvSpPr>
            <p:nvPr/>
          </p:nvSpPr>
          <p:spPr bwMode="auto">
            <a:xfrm flipV="1">
              <a:off x="5609" y="3444"/>
              <a:ext cx="1" cy="45"/>
            </a:xfrm>
            <a:prstGeom prst="line">
              <a:avLst/>
            </a:prstGeom>
            <a:noFill/>
            <a:ln w="0">
              <a:solidFill>
                <a:srgbClr val="FFFFFF"/>
              </a:solidFill>
              <a:round/>
              <a:headEnd/>
              <a:tailEnd/>
            </a:ln>
          </p:spPr>
          <p:txBody>
            <a:bodyPr/>
            <a:lstStyle/>
            <a:p>
              <a:endParaRPr lang="en-US"/>
            </a:p>
          </p:txBody>
        </p:sp>
        <p:sp>
          <p:nvSpPr>
            <p:cNvPr id="364604" name="Rectangle 54"/>
            <p:cNvSpPr>
              <a:spLocks noChangeArrowheads="1"/>
            </p:cNvSpPr>
            <p:nvPr/>
          </p:nvSpPr>
          <p:spPr bwMode="auto">
            <a:xfrm>
              <a:off x="1042" y="3361"/>
              <a:ext cx="74" cy="151"/>
            </a:xfrm>
            <a:prstGeom prst="rect">
              <a:avLst/>
            </a:prstGeom>
            <a:noFill/>
            <a:ln w="9525">
              <a:noFill/>
              <a:miter lim="800000"/>
              <a:headEnd/>
              <a:tailEnd/>
            </a:ln>
          </p:spPr>
          <p:txBody>
            <a:bodyPr wrap="none" lIns="0" tIns="0" rIns="0" bIns="0">
              <a:spAutoFit/>
            </a:bodyPr>
            <a:lstStyle/>
            <a:p>
              <a:r>
                <a:rPr lang="en-US" b="1">
                  <a:solidFill>
                    <a:srgbClr val="FFFFFF"/>
                  </a:solidFill>
                </a:rPr>
                <a:t>0</a:t>
              </a:r>
              <a:endParaRPr lang="en-US">
                <a:solidFill>
                  <a:srgbClr val="000000"/>
                </a:solidFill>
              </a:endParaRPr>
            </a:p>
          </p:txBody>
        </p:sp>
        <p:sp>
          <p:nvSpPr>
            <p:cNvPr id="364605" name="Rectangle 55"/>
            <p:cNvSpPr>
              <a:spLocks noChangeArrowheads="1"/>
            </p:cNvSpPr>
            <p:nvPr/>
          </p:nvSpPr>
          <p:spPr bwMode="auto">
            <a:xfrm>
              <a:off x="970" y="3032"/>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10</a:t>
              </a:r>
              <a:endParaRPr lang="en-US">
                <a:solidFill>
                  <a:srgbClr val="000000"/>
                </a:solidFill>
              </a:endParaRPr>
            </a:p>
          </p:txBody>
        </p:sp>
        <p:sp>
          <p:nvSpPr>
            <p:cNvPr id="364606" name="Rectangle 56"/>
            <p:cNvSpPr>
              <a:spLocks noChangeArrowheads="1"/>
            </p:cNvSpPr>
            <p:nvPr/>
          </p:nvSpPr>
          <p:spPr bwMode="auto">
            <a:xfrm>
              <a:off x="970" y="2696"/>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20</a:t>
              </a:r>
              <a:endParaRPr lang="en-US">
                <a:solidFill>
                  <a:srgbClr val="000000"/>
                </a:solidFill>
              </a:endParaRPr>
            </a:p>
          </p:txBody>
        </p:sp>
        <p:sp>
          <p:nvSpPr>
            <p:cNvPr id="364607" name="Rectangle 57"/>
            <p:cNvSpPr>
              <a:spLocks noChangeArrowheads="1"/>
            </p:cNvSpPr>
            <p:nvPr/>
          </p:nvSpPr>
          <p:spPr bwMode="auto">
            <a:xfrm>
              <a:off x="970" y="2367"/>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30</a:t>
              </a:r>
              <a:endParaRPr lang="en-US">
                <a:solidFill>
                  <a:srgbClr val="000000"/>
                </a:solidFill>
              </a:endParaRPr>
            </a:p>
          </p:txBody>
        </p:sp>
        <p:sp>
          <p:nvSpPr>
            <p:cNvPr id="364608" name="Rectangle 58"/>
            <p:cNvSpPr>
              <a:spLocks noChangeArrowheads="1"/>
            </p:cNvSpPr>
            <p:nvPr/>
          </p:nvSpPr>
          <p:spPr bwMode="auto">
            <a:xfrm>
              <a:off x="970" y="2037"/>
              <a:ext cx="148" cy="152"/>
            </a:xfrm>
            <a:prstGeom prst="rect">
              <a:avLst/>
            </a:prstGeom>
            <a:noFill/>
            <a:ln w="9525">
              <a:noFill/>
              <a:miter lim="800000"/>
              <a:headEnd/>
              <a:tailEnd/>
            </a:ln>
          </p:spPr>
          <p:txBody>
            <a:bodyPr wrap="none" lIns="0" tIns="0" rIns="0" bIns="0">
              <a:spAutoFit/>
            </a:bodyPr>
            <a:lstStyle/>
            <a:p>
              <a:r>
                <a:rPr lang="en-US" b="1">
                  <a:solidFill>
                    <a:srgbClr val="FFFFFF"/>
                  </a:solidFill>
                </a:rPr>
                <a:t>40</a:t>
              </a:r>
              <a:endParaRPr lang="en-US">
                <a:solidFill>
                  <a:srgbClr val="000000"/>
                </a:solidFill>
              </a:endParaRPr>
            </a:p>
          </p:txBody>
        </p:sp>
        <p:sp>
          <p:nvSpPr>
            <p:cNvPr id="364609" name="Rectangle 59"/>
            <p:cNvSpPr>
              <a:spLocks noChangeArrowheads="1"/>
            </p:cNvSpPr>
            <p:nvPr/>
          </p:nvSpPr>
          <p:spPr bwMode="auto">
            <a:xfrm>
              <a:off x="970" y="1700"/>
              <a:ext cx="148" cy="152"/>
            </a:xfrm>
            <a:prstGeom prst="rect">
              <a:avLst/>
            </a:prstGeom>
            <a:noFill/>
            <a:ln w="9525">
              <a:noFill/>
              <a:miter lim="800000"/>
              <a:headEnd/>
              <a:tailEnd/>
            </a:ln>
          </p:spPr>
          <p:txBody>
            <a:bodyPr wrap="none" lIns="0" tIns="0" rIns="0" bIns="0">
              <a:spAutoFit/>
            </a:bodyPr>
            <a:lstStyle/>
            <a:p>
              <a:r>
                <a:rPr lang="en-US" b="1">
                  <a:solidFill>
                    <a:srgbClr val="FFFFFF"/>
                  </a:solidFill>
                </a:rPr>
                <a:t>50</a:t>
              </a:r>
              <a:endParaRPr lang="en-US">
                <a:solidFill>
                  <a:srgbClr val="000000"/>
                </a:solidFill>
              </a:endParaRPr>
            </a:p>
          </p:txBody>
        </p:sp>
        <p:sp>
          <p:nvSpPr>
            <p:cNvPr id="364610" name="Rectangle 60"/>
            <p:cNvSpPr>
              <a:spLocks noChangeArrowheads="1"/>
            </p:cNvSpPr>
            <p:nvPr/>
          </p:nvSpPr>
          <p:spPr bwMode="auto">
            <a:xfrm>
              <a:off x="970" y="1371"/>
              <a:ext cx="148" cy="152"/>
            </a:xfrm>
            <a:prstGeom prst="rect">
              <a:avLst/>
            </a:prstGeom>
            <a:noFill/>
            <a:ln w="9525">
              <a:noFill/>
              <a:miter lim="800000"/>
              <a:headEnd/>
              <a:tailEnd/>
            </a:ln>
          </p:spPr>
          <p:txBody>
            <a:bodyPr wrap="none" lIns="0" tIns="0" rIns="0" bIns="0">
              <a:spAutoFit/>
            </a:bodyPr>
            <a:lstStyle/>
            <a:p>
              <a:r>
                <a:rPr lang="en-US" b="1">
                  <a:solidFill>
                    <a:srgbClr val="FFFFFF"/>
                  </a:solidFill>
                </a:rPr>
                <a:t>60</a:t>
              </a:r>
              <a:endParaRPr lang="en-US">
                <a:solidFill>
                  <a:srgbClr val="000000"/>
                </a:solidFill>
              </a:endParaRPr>
            </a:p>
          </p:txBody>
        </p:sp>
        <p:sp>
          <p:nvSpPr>
            <p:cNvPr id="364611" name="Rectangle 61"/>
            <p:cNvSpPr>
              <a:spLocks noChangeArrowheads="1"/>
            </p:cNvSpPr>
            <p:nvPr/>
          </p:nvSpPr>
          <p:spPr bwMode="auto">
            <a:xfrm>
              <a:off x="1259"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87</a:t>
              </a:r>
              <a:endParaRPr lang="en-US">
                <a:solidFill>
                  <a:srgbClr val="000000"/>
                </a:solidFill>
              </a:endParaRPr>
            </a:p>
          </p:txBody>
        </p:sp>
        <p:sp>
          <p:nvSpPr>
            <p:cNvPr id="364612" name="Rectangle 62"/>
            <p:cNvSpPr>
              <a:spLocks noChangeArrowheads="1"/>
            </p:cNvSpPr>
            <p:nvPr/>
          </p:nvSpPr>
          <p:spPr bwMode="auto">
            <a:xfrm>
              <a:off x="1489"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88</a:t>
              </a:r>
              <a:endParaRPr lang="en-US">
                <a:solidFill>
                  <a:srgbClr val="000000"/>
                </a:solidFill>
              </a:endParaRPr>
            </a:p>
          </p:txBody>
        </p:sp>
        <p:sp>
          <p:nvSpPr>
            <p:cNvPr id="364613" name="Rectangle 63"/>
            <p:cNvSpPr>
              <a:spLocks noChangeArrowheads="1"/>
            </p:cNvSpPr>
            <p:nvPr/>
          </p:nvSpPr>
          <p:spPr bwMode="auto">
            <a:xfrm>
              <a:off x="1719" y="3571"/>
              <a:ext cx="147" cy="151"/>
            </a:xfrm>
            <a:prstGeom prst="rect">
              <a:avLst/>
            </a:prstGeom>
            <a:noFill/>
            <a:ln w="9525">
              <a:noFill/>
              <a:miter lim="800000"/>
              <a:headEnd/>
              <a:tailEnd/>
            </a:ln>
          </p:spPr>
          <p:txBody>
            <a:bodyPr wrap="none" lIns="0" tIns="0" rIns="0" bIns="0">
              <a:spAutoFit/>
            </a:bodyPr>
            <a:lstStyle/>
            <a:p>
              <a:r>
                <a:rPr lang="en-US" b="1">
                  <a:solidFill>
                    <a:srgbClr val="FFFFFF"/>
                  </a:solidFill>
                </a:rPr>
                <a:t>89</a:t>
              </a:r>
              <a:endParaRPr lang="en-US">
                <a:solidFill>
                  <a:srgbClr val="000000"/>
                </a:solidFill>
              </a:endParaRPr>
            </a:p>
          </p:txBody>
        </p:sp>
        <p:sp>
          <p:nvSpPr>
            <p:cNvPr id="364614" name="Rectangle 64"/>
            <p:cNvSpPr>
              <a:spLocks noChangeArrowheads="1"/>
            </p:cNvSpPr>
            <p:nvPr/>
          </p:nvSpPr>
          <p:spPr bwMode="auto">
            <a:xfrm>
              <a:off x="1949" y="3571"/>
              <a:ext cx="147" cy="151"/>
            </a:xfrm>
            <a:prstGeom prst="rect">
              <a:avLst/>
            </a:prstGeom>
            <a:noFill/>
            <a:ln w="9525">
              <a:noFill/>
              <a:miter lim="800000"/>
              <a:headEnd/>
              <a:tailEnd/>
            </a:ln>
          </p:spPr>
          <p:txBody>
            <a:bodyPr wrap="none" lIns="0" tIns="0" rIns="0" bIns="0">
              <a:spAutoFit/>
            </a:bodyPr>
            <a:lstStyle/>
            <a:p>
              <a:r>
                <a:rPr lang="en-US" b="1">
                  <a:solidFill>
                    <a:srgbClr val="FFFFFF"/>
                  </a:solidFill>
                </a:rPr>
                <a:t>90</a:t>
              </a:r>
              <a:endParaRPr lang="en-US">
                <a:solidFill>
                  <a:srgbClr val="000000"/>
                </a:solidFill>
              </a:endParaRPr>
            </a:p>
          </p:txBody>
        </p:sp>
        <p:sp>
          <p:nvSpPr>
            <p:cNvPr id="364615" name="Rectangle 65"/>
            <p:cNvSpPr>
              <a:spLocks noChangeArrowheads="1"/>
            </p:cNvSpPr>
            <p:nvPr/>
          </p:nvSpPr>
          <p:spPr bwMode="auto">
            <a:xfrm>
              <a:off x="2179"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91</a:t>
              </a:r>
              <a:endParaRPr lang="en-US">
                <a:solidFill>
                  <a:srgbClr val="000000"/>
                </a:solidFill>
              </a:endParaRPr>
            </a:p>
          </p:txBody>
        </p:sp>
        <p:sp>
          <p:nvSpPr>
            <p:cNvPr id="364616" name="Rectangle 66"/>
            <p:cNvSpPr>
              <a:spLocks noChangeArrowheads="1"/>
            </p:cNvSpPr>
            <p:nvPr/>
          </p:nvSpPr>
          <p:spPr bwMode="auto">
            <a:xfrm>
              <a:off x="2415" y="3571"/>
              <a:ext cx="147" cy="151"/>
            </a:xfrm>
            <a:prstGeom prst="rect">
              <a:avLst/>
            </a:prstGeom>
            <a:noFill/>
            <a:ln w="9525">
              <a:noFill/>
              <a:miter lim="800000"/>
              <a:headEnd/>
              <a:tailEnd/>
            </a:ln>
          </p:spPr>
          <p:txBody>
            <a:bodyPr wrap="none" lIns="0" tIns="0" rIns="0" bIns="0">
              <a:spAutoFit/>
            </a:bodyPr>
            <a:lstStyle/>
            <a:p>
              <a:r>
                <a:rPr lang="en-US" b="1">
                  <a:solidFill>
                    <a:srgbClr val="FFFFFF"/>
                  </a:solidFill>
                </a:rPr>
                <a:t>92</a:t>
              </a:r>
              <a:endParaRPr lang="en-US">
                <a:solidFill>
                  <a:srgbClr val="000000"/>
                </a:solidFill>
              </a:endParaRPr>
            </a:p>
          </p:txBody>
        </p:sp>
        <p:sp>
          <p:nvSpPr>
            <p:cNvPr id="364617" name="Rectangle 67"/>
            <p:cNvSpPr>
              <a:spLocks noChangeArrowheads="1"/>
            </p:cNvSpPr>
            <p:nvPr/>
          </p:nvSpPr>
          <p:spPr bwMode="auto">
            <a:xfrm>
              <a:off x="2645" y="3571"/>
              <a:ext cx="147" cy="151"/>
            </a:xfrm>
            <a:prstGeom prst="rect">
              <a:avLst/>
            </a:prstGeom>
            <a:noFill/>
            <a:ln w="9525">
              <a:noFill/>
              <a:miter lim="800000"/>
              <a:headEnd/>
              <a:tailEnd/>
            </a:ln>
          </p:spPr>
          <p:txBody>
            <a:bodyPr wrap="none" lIns="0" tIns="0" rIns="0" bIns="0">
              <a:spAutoFit/>
            </a:bodyPr>
            <a:lstStyle/>
            <a:p>
              <a:r>
                <a:rPr lang="en-US" b="1">
                  <a:solidFill>
                    <a:srgbClr val="FFFFFF"/>
                  </a:solidFill>
                </a:rPr>
                <a:t>93</a:t>
              </a:r>
              <a:endParaRPr lang="en-US">
                <a:solidFill>
                  <a:srgbClr val="000000"/>
                </a:solidFill>
              </a:endParaRPr>
            </a:p>
          </p:txBody>
        </p:sp>
        <p:sp>
          <p:nvSpPr>
            <p:cNvPr id="364618" name="Rectangle 68"/>
            <p:cNvSpPr>
              <a:spLocks noChangeArrowheads="1"/>
            </p:cNvSpPr>
            <p:nvPr/>
          </p:nvSpPr>
          <p:spPr bwMode="auto">
            <a:xfrm>
              <a:off x="2875"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94</a:t>
              </a:r>
              <a:endParaRPr lang="en-US">
                <a:solidFill>
                  <a:srgbClr val="000000"/>
                </a:solidFill>
              </a:endParaRPr>
            </a:p>
          </p:txBody>
        </p:sp>
        <p:sp>
          <p:nvSpPr>
            <p:cNvPr id="364619" name="Rectangle 69"/>
            <p:cNvSpPr>
              <a:spLocks noChangeArrowheads="1"/>
            </p:cNvSpPr>
            <p:nvPr/>
          </p:nvSpPr>
          <p:spPr bwMode="auto">
            <a:xfrm>
              <a:off x="3105"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95</a:t>
              </a:r>
              <a:endParaRPr lang="en-US">
                <a:solidFill>
                  <a:srgbClr val="000000"/>
                </a:solidFill>
              </a:endParaRPr>
            </a:p>
          </p:txBody>
        </p:sp>
        <p:sp>
          <p:nvSpPr>
            <p:cNvPr id="364620" name="Rectangle 70"/>
            <p:cNvSpPr>
              <a:spLocks noChangeArrowheads="1"/>
            </p:cNvSpPr>
            <p:nvPr/>
          </p:nvSpPr>
          <p:spPr bwMode="auto">
            <a:xfrm>
              <a:off x="3342"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96</a:t>
              </a:r>
              <a:endParaRPr lang="en-US">
                <a:solidFill>
                  <a:srgbClr val="000000"/>
                </a:solidFill>
              </a:endParaRPr>
            </a:p>
          </p:txBody>
        </p:sp>
        <p:sp>
          <p:nvSpPr>
            <p:cNvPr id="364621" name="Rectangle 71"/>
            <p:cNvSpPr>
              <a:spLocks noChangeArrowheads="1"/>
            </p:cNvSpPr>
            <p:nvPr/>
          </p:nvSpPr>
          <p:spPr bwMode="auto">
            <a:xfrm>
              <a:off x="3572"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97</a:t>
              </a:r>
              <a:endParaRPr lang="en-US">
                <a:solidFill>
                  <a:srgbClr val="000000"/>
                </a:solidFill>
              </a:endParaRPr>
            </a:p>
          </p:txBody>
        </p:sp>
        <p:sp>
          <p:nvSpPr>
            <p:cNvPr id="364622" name="Rectangle 72"/>
            <p:cNvSpPr>
              <a:spLocks noChangeArrowheads="1"/>
            </p:cNvSpPr>
            <p:nvPr/>
          </p:nvSpPr>
          <p:spPr bwMode="auto">
            <a:xfrm>
              <a:off x="3802"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98</a:t>
              </a:r>
              <a:endParaRPr lang="en-US">
                <a:solidFill>
                  <a:srgbClr val="000000"/>
                </a:solidFill>
              </a:endParaRPr>
            </a:p>
          </p:txBody>
        </p:sp>
        <p:sp>
          <p:nvSpPr>
            <p:cNvPr id="364623" name="Rectangle 73"/>
            <p:cNvSpPr>
              <a:spLocks noChangeArrowheads="1"/>
            </p:cNvSpPr>
            <p:nvPr/>
          </p:nvSpPr>
          <p:spPr bwMode="auto">
            <a:xfrm>
              <a:off x="4032"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99</a:t>
              </a:r>
              <a:endParaRPr lang="en-US">
                <a:solidFill>
                  <a:srgbClr val="000000"/>
                </a:solidFill>
              </a:endParaRPr>
            </a:p>
          </p:txBody>
        </p:sp>
        <p:sp>
          <p:nvSpPr>
            <p:cNvPr id="364624" name="Rectangle 74"/>
            <p:cNvSpPr>
              <a:spLocks noChangeArrowheads="1"/>
            </p:cNvSpPr>
            <p:nvPr/>
          </p:nvSpPr>
          <p:spPr bwMode="auto">
            <a:xfrm>
              <a:off x="4262"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00</a:t>
              </a:r>
              <a:endParaRPr lang="en-US">
                <a:solidFill>
                  <a:srgbClr val="000000"/>
                </a:solidFill>
              </a:endParaRPr>
            </a:p>
          </p:txBody>
        </p:sp>
        <p:sp>
          <p:nvSpPr>
            <p:cNvPr id="364625" name="Rectangle 75"/>
            <p:cNvSpPr>
              <a:spLocks noChangeArrowheads="1"/>
            </p:cNvSpPr>
            <p:nvPr/>
          </p:nvSpPr>
          <p:spPr bwMode="auto">
            <a:xfrm>
              <a:off x="4498"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01</a:t>
              </a:r>
              <a:endParaRPr lang="en-US">
                <a:solidFill>
                  <a:srgbClr val="000000"/>
                </a:solidFill>
              </a:endParaRPr>
            </a:p>
          </p:txBody>
        </p:sp>
        <p:sp>
          <p:nvSpPr>
            <p:cNvPr id="364626" name="Rectangle 76"/>
            <p:cNvSpPr>
              <a:spLocks noChangeArrowheads="1"/>
            </p:cNvSpPr>
            <p:nvPr/>
          </p:nvSpPr>
          <p:spPr bwMode="auto">
            <a:xfrm>
              <a:off x="4728"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02</a:t>
              </a:r>
              <a:endParaRPr lang="en-US">
                <a:solidFill>
                  <a:srgbClr val="000000"/>
                </a:solidFill>
              </a:endParaRPr>
            </a:p>
          </p:txBody>
        </p:sp>
        <p:sp>
          <p:nvSpPr>
            <p:cNvPr id="364627" name="Rectangle 77"/>
            <p:cNvSpPr>
              <a:spLocks noChangeArrowheads="1"/>
            </p:cNvSpPr>
            <p:nvPr/>
          </p:nvSpPr>
          <p:spPr bwMode="auto">
            <a:xfrm>
              <a:off x="4958"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03</a:t>
              </a:r>
              <a:endParaRPr lang="en-US">
                <a:solidFill>
                  <a:srgbClr val="000000"/>
                </a:solidFill>
              </a:endParaRPr>
            </a:p>
          </p:txBody>
        </p:sp>
        <p:sp>
          <p:nvSpPr>
            <p:cNvPr id="364628" name="Rectangle 78"/>
            <p:cNvSpPr>
              <a:spLocks noChangeArrowheads="1"/>
            </p:cNvSpPr>
            <p:nvPr/>
          </p:nvSpPr>
          <p:spPr bwMode="auto">
            <a:xfrm>
              <a:off x="5188" y="3571"/>
              <a:ext cx="147" cy="151"/>
            </a:xfrm>
            <a:prstGeom prst="rect">
              <a:avLst/>
            </a:prstGeom>
            <a:noFill/>
            <a:ln w="9525">
              <a:noFill/>
              <a:miter lim="800000"/>
              <a:headEnd/>
              <a:tailEnd/>
            </a:ln>
          </p:spPr>
          <p:txBody>
            <a:bodyPr wrap="none" lIns="0" tIns="0" rIns="0" bIns="0">
              <a:spAutoFit/>
            </a:bodyPr>
            <a:lstStyle/>
            <a:p>
              <a:r>
                <a:rPr lang="en-US" b="1">
                  <a:solidFill>
                    <a:srgbClr val="FFFFFF"/>
                  </a:solidFill>
                </a:rPr>
                <a:t>04</a:t>
              </a:r>
              <a:endParaRPr lang="en-US">
                <a:solidFill>
                  <a:srgbClr val="000000"/>
                </a:solidFill>
              </a:endParaRPr>
            </a:p>
          </p:txBody>
        </p:sp>
        <p:sp>
          <p:nvSpPr>
            <p:cNvPr id="364629" name="Rectangle 79"/>
            <p:cNvSpPr>
              <a:spLocks noChangeArrowheads="1"/>
            </p:cNvSpPr>
            <p:nvPr/>
          </p:nvSpPr>
          <p:spPr bwMode="auto">
            <a:xfrm>
              <a:off x="5418" y="3571"/>
              <a:ext cx="148" cy="151"/>
            </a:xfrm>
            <a:prstGeom prst="rect">
              <a:avLst/>
            </a:prstGeom>
            <a:noFill/>
            <a:ln w="9525">
              <a:noFill/>
              <a:miter lim="800000"/>
              <a:headEnd/>
              <a:tailEnd/>
            </a:ln>
          </p:spPr>
          <p:txBody>
            <a:bodyPr wrap="none" lIns="0" tIns="0" rIns="0" bIns="0">
              <a:spAutoFit/>
            </a:bodyPr>
            <a:lstStyle/>
            <a:p>
              <a:r>
                <a:rPr lang="en-US" b="1">
                  <a:solidFill>
                    <a:srgbClr val="FFFFFF"/>
                  </a:solidFill>
                </a:rPr>
                <a:t>05</a:t>
              </a:r>
              <a:endParaRPr lang="en-US">
                <a:solidFill>
                  <a:srgbClr val="000000"/>
                </a:solidFill>
              </a:endParaRPr>
            </a:p>
          </p:txBody>
        </p:sp>
        <p:sp>
          <p:nvSpPr>
            <p:cNvPr id="364630" name="Rectangle 80"/>
            <p:cNvSpPr>
              <a:spLocks noChangeArrowheads="1"/>
            </p:cNvSpPr>
            <p:nvPr/>
          </p:nvSpPr>
          <p:spPr bwMode="auto">
            <a:xfrm>
              <a:off x="3296" y="3766"/>
              <a:ext cx="241" cy="126"/>
            </a:xfrm>
            <a:prstGeom prst="rect">
              <a:avLst/>
            </a:prstGeom>
            <a:noFill/>
            <a:ln w="9525">
              <a:noFill/>
              <a:miter lim="800000"/>
              <a:headEnd/>
              <a:tailEnd/>
            </a:ln>
          </p:spPr>
          <p:txBody>
            <a:bodyPr wrap="none" lIns="0" tIns="0" rIns="0" bIns="0">
              <a:spAutoFit/>
            </a:bodyPr>
            <a:lstStyle/>
            <a:p>
              <a:r>
                <a:rPr lang="en-US" sz="1500" b="1">
                  <a:solidFill>
                    <a:srgbClr val="FFFFFF"/>
                  </a:solidFill>
                </a:rPr>
                <a:t>Year</a:t>
              </a:r>
              <a:endParaRPr lang="en-US">
                <a:solidFill>
                  <a:srgbClr val="000000"/>
                </a:solidFill>
              </a:endParaRPr>
            </a:p>
          </p:txBody>
        </p:sp>
        <p:sp>
          <p:nvSpPr>
            <p:cNvPr id="364631" name="Rectangle 81"/>
            <p:cNvSpPr>
              <a:spLocks noChangeArrowheads="1"/>
            </p:cNvSpPr>
            <p:nvPr/>
          </p:nvSpPr>
          <p:spPr bwMode="auto">
            <a:xfrm rot="-5400000">
              <a:off x="246" y="2513"/>
              <a:ext cx="1225" cy="160"/>
            </a:xfrm>
            <a:prstGeom prst="rect">
              <a:avLst/>
            </a:prstGeom>
            <a:noFill/>
            <a:ln w="9525">
              <a:noFill/>
              <a:miter lim="800000"/>
              <a:headEnd/>
              <a:tailEnd/>
            </a:ln>
          </p:spPr>
          <p:txBody>
            <a:bodyPr wrap="none" lIns="0" tIns="0" rIns="0" bIns="0">
              <a:spAutoFit/>
            </a:bodyPr>
            <a:lstStyle/>
            <a:p>
              <a:r>
                <a:rPr lang="en-US" b="1">
                  <a:solidFill>
                    <a:srgbClr val="FFFFFF"/>
                  </a:solidFill>
                </a:rPr>
                <a:t>Average  Lead  Time</a:t>
              </a:r>
              <a:endParaRPr lang="en-US">
                <a:solidFill>
                  <a:srgbClr val="000000"/>
                </a:solidFill>
              </a:endParaRPr>
            </a:p>
          </p:txBody>
        </p:sp>
        <p:sp>
          <p:nvSpPr>
            <p:cNvPr id="364632" name="Line 82"/>
            <p:cNvSpPr>
              <a:spLocks noChangeShapeType="1"/>
            </p:cNvSpPr>
            <p:nvPr/>
          </p:nvSpPr>
          <p:spPr bwMode="auto">
            <a:xfrm flipV="1">
              <a:off x="2160" y="1454"/>
              <a:ext cx="1" cy="2000"/>
            </a:xfrm>
            <a:prstGeom prst="line">
              <a:avLst/>
            </a:prstGeom>
            <a:noFill/>
            <a:ln w="11113" cap="rnd">
              <a:solidFill>
                <a:srgbClr val="000000"/>
              </a:solidFill>
              <a:round/>
              <a:headEnd/>
              <a:tailEnd/>
            </a:ln>
          </p:spPr>
          <p:txBody>
            <a:bodyPr/>
            <a:lstStyle/>
            <a:p>
              <a:endParaRPr lang="en-US"/>
            </a:p>
          </p:txBody>
        </p:sp>
        <p:sp>
          <p:nvSpPr>
            <p:cNvPr id="364633" name="Line 83"/>
            <p:cNvSpPr>
              <a:spLocks noChangeShapeType="1"/>
            </p:cNvSpPr>
            <p:nvPr/>
          </p:nvSpPr>
          <p:spPr bwMode="auto">
            <a:xfrm flipV="1">
              <a:off x="3072" y="1454"/>
              <a:ext cx="1" cy="2000"/>
            </a:xfrm>
            <a:prstGeom prst="line">
              <a:avLst/>
            </a:prstGeom>
            <a:noFill/>
            <a:ln w="11113" cap="rnd">
              <a:solidFill>
                <a:srgbClr val="000000"/>
              </a:solidFill>
              <a:round/>
              <a:headEnd/>
              <a:tailEnd/>
            </a:ln>
          </p:spPr>
          <p:txBody>
            <a:bodyPr/>
            <a:lstStyle/>
            <a:p>
              <a:endParaRPr lang="en-US"/>
            </a:p>
          </p:txBody>
        </p:sp>
        <p:sp>
          <p:nvSpPr>
            <p:cNvPr id="364634" name="Line 84"/>
            <p:cNvSpPr>
              <a:spLocks noChangeShapeType="1"/>
            </p:cNvSpPr>
            <p:nvPr/>
          </p:nvSpPr>
          <p:spPr bwMode="auto">
            <a:xfrm>
              <a:off x="3072" y="1968"/>
              <a:ext cx="2592" cy="7"/>
            </a:xfrm>
            <a:prstGeom prst="line">
              <a:avLst/>
            </a:prstGeom>
            <a:noFill/>
            <a:ln w="61913">
              <a:solidFill>
                <a:srgbClr val="FF0000"/>
              </a:solidFill>
              <a:round/>
              <a:headEnd/>
              <a:tailEnd/>
            </a:ln>
          </p:spPr>
          <p:txBody>
            <a:bodyPr/>
            <a:lstStyle/>
            <a:p>
              <a:endParaRPr lang="en-US"/>
            </a:p>
          </p:txBody>
        </p:sp>
        <p:sp>
          <p:nvSpPr>
            <p:cNvPr id="364635" name="Line 85"/>
            <p:cNvSpPr>
              <a:spLocks noChangeShapeType="1"/>
            </p:cNvSpPr>
            <p:nvPr/>
          </p:nvSpPr>
          <p:spPr bwMode="auto">
            <a:xfrm>
              <a:off x="2208" y="2877"/>
              <a:ext cx="920" cy="1"/>
            </a:xfrm>
            <a:prstGeom prst="line">
              <a:avLst/>
            </a:prstGeom>
            <a:noFill/>
            <a:ln w="61913">
              <a:solidFill>
                <a:srgbClr val="FF0000"/>
              </a:solidFill>
              <a:round/>
              <a:headEnd/>
              <a:tailEnd/>
            </a:ln>
          </p:spPr>
          <p:txBody>
            <a:bodyPr/>
            <a:lstStyle/>
            <a:p>
              <a:endParaRPr lang="en-US"/>
            </a:p>
          </p:txBody>
        </p:sp>
        <p:sp>
          <p:nvSpPr>
            <p:cNvPr id="364636" name="Line 86"/>
            <p:cNvSpPr>
              <a:spLocks noChangeShapeType="1"/>
            </p:cNvSpPr>
            <p:nvPr/>
          </p:nvSpPr>
          <p:spPr bwMode="auto">
            <a:xfrm>
              <a:off x="1200" y="3075"/>
              <a:ext cx="979" cy="1"/>
            </a:xfrm>
            <a:prstGeom prst="line">
              <a:avLst/>
            </a:prstGeom>
            <a:noFill/>
            <a:ln w="61913">
              <a:solidFill>
                <a:srgbClr val="CC3300"/>
              </a:solidFill>
              <a:round/>
              <a:headEnd/>
              <a:tailEnd/>
            </a:ln>
          </p:spPr>
          <p:txBody>
            <a:bodyPr/>
            <a:lstStyle/>
            <a:p>
              <a:endParaRPr lang="en-US"/>
            </a:p>
          </p:txBody>
        </p:sp>
      </p:grpSp>
      <p:sp>
        <p:nvSpPr>
          <p:cNvPr id="364549" name="Text Box 6"/>
          <p:cNvSpPr txBox="1">
            <a:spLocks noChangeArrowheads="1"/>
          </p:cNvSpPr>
          <p:nvPr/>
        </p:nvSpPr>
        <p:spPr bwMode="auto">
          <a:xfrm>
            <a:off x="4267200" y="2362200"/>
            <a:ext cx="4038600" cy="400050"/>
          </a:xfrm>
          <a:prstGeom prst="rect">
            <a:avLst/>
          </a:prstGeom>
          <a:solidFill>
            <a:srgbClr val="C0C0C0"/>
          </a:solidFill>
          <a:ln w="12700">
            <a:noFill/>
            <a:miter lim="800000"/>
            <a:headEnd type="none" w="sm" len="sm"/>
            <a:tailEnd type="none" w="sm" len="sm"/>
          </a:ln>
        </p:spPr>
        <p:txBody>
          <a:bodyPr>
            <a:spAutoFit/>
          </a:bodyPr>
          <a:lstStyle/>
          <a:p>
            <a:pPr algn="ctr"/>
            <a:r>
              <a:rPr lang="en-US" sz="2000" b="1">
                <a:solidFill>
                  <a:srgbClr val="000000"/>
                </a:solidFill>
              </a:rPr>
              <a:t>WFOs fully functional (45 mins)</a:t>
            </a:r>
          </a:p>
        </p:txBody>
      </p:sp>
      <p:sp>
        <p:nvSpPr>
          <p:cNvPr id="364550" name="Text Box 5"/>
          <p:cNvSpPr txBox="1">
            <a:spLocks noChangeArrowheads="1"/>
          </p:cNvSpPr>
          <p:nvPr/>
        </p:nvSpPr>
        <p:spPr bwMode="auto">
          <a:xfrm>
            <a:off x="2743200" y="2362200"/>
            <a:ext cx="1447800" cy="1323975"/>
          </a:xfrm>
          <a:prstGeom prst="rect">
            <a:avLst/>
          </a:prstGeom>
          <a:solidFill>
            <a:srgbClr val="C0C0C0"/>
          </a:solidFill>
          <a:ln w="12700">
            <a:noFill/>
            <a:miter lim="800000"/>
            <a:headEnd type="none" w="sm" len="sm"/>
            <a:tailEnd type="none" w="sm" len="sm"/>
          </a:ln>
        </p:spPr>
        <p:txBody>
          <a:bodyPr>
            <a:spAutoFit/>
          </a:bodyPr>
          <a:lstStyle/>
          <a:p>
            <a:pPr algn="ctr"/>
            <a:r>
              <a:rPr lang="en-US" sz="2000" b="1">
                <a:solidFill>
                  <a:srgbClr val="000000"/>
                </a:solidFill>
              </a:rPr>
              <a:t>Doppler radars</a:t>
            </a:r>
          </a:p>
          <a:p>
            <a:pPr algn="ctr"/>
            <a:r>
              <a:rPr lang="en-US" sz="2000" b="1">
                <a:solidFill>
                  <a:srgbClr val="000000"/>
                </a:solidFill>
              </a:rPr>
              <a:t>Installed</a:t>
            </a:r>
          </a:p>
          <a:p>
            <a:pPr algn="ctr"/>
            <a:r>
              <a:rPr lang="en-US" sz="2000" b="1">
                <a:solidFill>
                  <a:srgbClr val="000000"/>
                </a:solidFill>
              </a:rPr>
              <a:t>(17 mins)</a:t>
            </a:r>
          </a:p>
        </p:txBody>
      </p:sp>
      <p:sp>
        <p:nvSpPr>
          <p:cNvPr id="486404" name="Text Box 4"/>
          <p:cNvSpPr txBox="1">
            <a:spLocks noChangeArrowheads="1"/>
          </p:cNvSpPr>
          <p:nvPr/>
        </p:nvSpPr>
        <p:spPr bwMode="auto">
          <a:xfrm>
            <a:off x="1143000" y="2286000"/>
            <a:ext cx="1447800" cy="1938338"/>
          </a:xfrm>
          <a:prstGeom prst="rect">
            <a:avLst/>
          </a:prstGeom>
          <a:solidFill>
            <a:srgbClr val="C0C0C0"/>
          </a:solidFill>
          <a:ln w="12700">
            <a:noFill/>
            <a:miter lim="800000"/>
            <a:headEnd type="none" w="sm" len="sm"/>
            <a:tailEnd type="none" w="sm" len="sm"/>
          </a:ln>
          <a:effectLst/>
        </p:spPr>
        <p:txBody>
          <a:bodyPr>
            <a:spAutoFit/>
          </a:bodyPr>
          <a:lstStyle/>
          <a:p>
            <a:pPr algn="ctr">
              <a:defRPr/>
            </a:pPr>
            <a:r>
              <a:rPr lang="en-US" sz="2000" b="1" dirty="0">
                <a:solidFill>
                  <a:prstClr val="black"/>
                </a:solidFill>
              </a:rPr>
              <a:t>Pre-local forecast offices</a:t>
            </a:r>
          </a:p>
          <a:p>
            <a:pPr algn="ctr">
              <a:defRPr/>
            </a:pPr>
            <a:r>
              <a:rPr lang="en-US" sz="2000" b="1" dirty="0">
                <a:solidFill>
                  <a:prstClr val="black"/>
                </a:solidFill>
              </a:rPr>
              <a:t>and pre-radar</a:t>
            </a:r>
          </a:p>
          <a:p>
            <a:pPr algn="ctr">
              <a:defRPr/>
            </a:pPr>
            <a:r>
              <a:rPr lang="en-US" sz="2000" b="1" dirty="0">
                <a:solidFill>
                  <a:prstClr val="black"/>
                </a:solidFill>
              </a:rPr>
              <a:t>(11 </a:t>
            </a:r>
            <a:r>
              <a:rPr lang="en-US" sz="2000" b="1" dirty="0" err="1">
                <a:solidFill>
                  <a:prstClr val="black"/>
                </a:solidFill>
              </a:rPr>
              <a:t>mins</a:t>
            </a:r>
            <a:r>
              <a:rPr lang="en-US" sz="2000" b="1" dirty="0">
                <a:solidFill>
                  <a:prstClr val="black"/>
                </a:solidFill>
                <a:effectLst>
                  <a:outerShdw blurRad="38100" dist="38100" dir="2700000" algn="tl">
                    <a:srgbClr val="000000"/>
                  </a:outerShdw>
                </a:effectLst>
              </a:rPr>
              <a:t>)</a:t>
            </a:r>
          </a:p>
        </p:txBody>
      </p:sp>
      <p:sp>
        <p:nvSpPr>
          <p:cNvPr id="92" name="Slide Number Placeholder 91"/>
          <p:cNvSpPr>
            <a:spLocks noGrp="1"/>
          </p:cNvSpPr>
          <p:nvPr>
            <p:ph type="sldNum" sz="quarter" idx="12"/>
          </p:nvPr>
        </p:nvSpPr>
        <p:spPr/>
        <p:txBody>
          <a:bodyPr/>
          <a:lstStyle/>
          <a:p>
            <a:pPr>
              <a:defRPr/>
            </a:pPr>
            <a:fld id="{32E1C2C8-98EC-45EF-AB5F-150E5588DFE8}" type="slidenum">
              <a:rPr lang="en-US" smtClean="0"/>
              <a:pPr>
                <a:defRPr/>
              </a:pPr>
              <a:t>17</a:t>
            </a:fld>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sp>
        <p:nvSpPr>
          <p:cNvPr id="72708" name="Rectangle 3"/>
          <p:cNvSpPr>
            <a:spLocks noGrp="1" noChangeArrowheads="1"/>
          </p:cNvSpPr>
          <p:nvPr>
            <p:ph type="title"/>
          </p:nvPr>
        </p:nvSpPr>
        <p:spPr>
          <a:xfrm>
            <a:off x="304800" y="152400"/>
            <a:ext cx="8534400" cy="1600200"/>
          </a:xfrm>
        </p:spPr>
        <p:txBody>
          <a:bodyPr/>
          <a:lstStyle/>
          <a:p>
            <a:pPr eaLnBrk="1" hangingPunct="1"/>
            <a:r>
              <a:rPr lang="en-US" b="1" dirty="0" smtClean="0">
                <a:solidFill>
                  <a:srgbClr val="FFFF00"/>
                </a:solidFill>
              </a:rPr>
              <a:t>NWS ‘90s Modernization Tripled Tornado Warning Lead Times </a:t>
            </a:r>
            <a:r>
              <a:rPr lang="en-US" dirty="0" smtClean="0">
                <a:solidFill>
                  <a:schemeClr val="bg1"/>
                </a:solidFill>
              </a:rPr>
              <a:t/>
            </a:r>
            <a:br>
              <a:rPr lang="en-US" dirty="0" smtClean="0">
                <a:solidFill>
                  <a:schemeClr val="bg1"/>
                </a:solidFill>
              </a:rPr>
            </a:br>
            <a:endParaRPr lang="en-US" sz="2400" b="1" dirty="0" smtClean="0">
              <a:solidFill>
                <a:schemeClr val="bg1"/>
              </a:solidFill>
            </a:endParaRPr>
          </a:p>
        </p:txBody>
      </p:sp>
      <p:graphicFrame>
        <p:nvGraphicFramePr>
          <p:cNvPr id="72706" name="Object 2"/>
          <p:cNvGraphicFramePr>
            <a:graphicFrameLocks/>
          </p:cNvGraphicFramePr>
          <p:nvPr/>
        </p:nvGraphicFramePr>
        <p:xfrm>
          <a:off x="0" y="1647825"/>
          <a:ext cx="9144000" cy="5210175"/>
        </p:xfrm>
        <a:graphic>
          <a:graphicData uri="http://schemas.openxmlformats.org/presentationml/2006/ole">
            <p:oleObj spid="_x0000_s72706" name="Chart" r:id="rId4" imgW="7791450" imgH="5438775" progId="Excel.Sheet.8">
              <p:embed/>
            </p:oleObj>
          </a:graphicData>
        </a:graphic>
      </p:graphicFrame>
      <p:sp>
        <p:nvSpPr>
          <p:cNvPr id="72709" name="Text Box 6"/>
          <p:cNvSpPr txBox="1">
            <a:spLocks noChangeArrowheads="1"/>
          </p:cNvSpPr>
          <p:nvPr/>
        </p:nvSpPr>
        <p:spPr bwMode="auto">
          <a:xfrm>
            <a:off x="4953000" y="2133600"/>
            <a:ext cx="2590800" cy="1016000"/>
          </a:xfrm>
          <a:prstGeom prst="rect">
            <a:avLst/>
          </a:prstGeom>
          <a:solidFill>
            <a:srgbClr val="C0C0C0"/>
          </a:solidFill>
          <a:ln w="12700">
            <a:noFill/>
            <a:miter lim="800000"/>
            <a:headEnd type="none" w="sm" len="sm"/>
            <a:tailEnd type="none" w="sm" len="sm"/>
          </a:ln>
        </p:spPr>
        <p:txBody>
          <a:bodyPr>
            <a:spAutoFit/>
          </a:bodyPr>
          <a:lstStyle/>
          <a:p>
            <a:pPr algn="ctr"/>
            <a:r>
              <a:rPr lang="en-US" sz="2000" b="1">
                <a:solidFill>
                  <a:srgbClr val="000000"/>
                </a:solidFill>
              </a:rPr>
              <a:t>WFOs become fully </a:t>
            </a:r>
          </a:p>
          <a:p>
            <a:pPr algn="ctr"/>
            <a:r>
              <a:rPr lang="en-US" sz="2000" b="1">
                <a:solidFill>
                  <a:srgbClr val="000000"/>
                </a:solidFill>
              </a:rPr>
              <a:t>Functional</a:t>
            </a:r>
          </a:p>
          <a:p>
            <a:pPr algn="ctr"/>
            <a:r>
              <a:rPr lang="en-US" sz="2000" b="1">
                <a:solidFill>
                  <a:srgbClr val="000000"/>
                </a:solidFill>
              </a:rPr>
              <a:t>(12 mins)</a:t>
            </a:r>
          </a:p>
        </p:txBody>
      </p:sp>
      <p:sp>
        <p:nvSpPr>
          <p:cNvPr id="72710" name="Text Box 5"/>
          <p:cNvSpPr txBox="1">
            <a:spLocks noChangeArrowheads="1"/>
          </p:cNvSpPr>
          <p:nvPr/>
        </p:nvSpPr>
        <p:spPr bwMode="auto">
          <a:xfrm>
            <a:off x="3124200" y="2362200"/>
            <a:ext cx="1295400" cy="1323975"/>
          </a:xfrm>
          <a:prstGeom prst="rect">
            <a:avLst/>
          </a:prstGeom>
          <a:solidFill>
            <a:srgbClr val="C0C0C0"/>
          </a:solidFill>
          <a:ln w="12700">
            <a:noFill/>
            <a:miter lim="800000"/>
            <a:headEnd type="none" w="sm" len="sm"/>
            <a:tailEnd type="none" w="sm" len="sm"/>
          </a:ln>
        </p:spPr>
        <p:txBody>
          <a:bodyPr>
            <a:spAutoFit/>
          </a:bodyPr>
          <a:lstStyle/>
          <a:p>
            <a:pPr algn="ctr"/>
            <a:r>
              <a:rPr lang="en-US" sz="2000" b="1">
                <a:solidFill>
                  <a:srgbClr val="000000"/>
                </a:solidFill>
              </a:rPr>
              <a:t>Doppler radars</a:t>
            </a:r>
          </a:p>
          <a:p>
            <a:pPr algn="ctr"/>
            <a:r>
              <a:rPr lang="en-US" sz="2000" b="1">
                <a:solidFill>
                  <a:srgbClr val="000000"/>
                </a:solidFill>
              </a:rPr>
              <a:t>Installed</a:t>
            </a:r>
          </a:p>
          <a:p>
            <a:pPr algn="ctr"/>
            <a:r>
              <a:rPr lang="en-US" sz="2000" b="1">
                <a:solidFill>
                  <a:srgbClr val="000000"/>
                </a:solidFill>
              </a:rPr>
              <a:t>(6 mins)</a:t>
            </a:r>
          </a:p>
        </p:txBody>
      </p:sp>
      <p:sp>
        <p:nvSpPr>
          <p:cNvPr id="72711" name="Text Box 4"/>
          <p:cNvSpPr txBox="1">
            <a:spLocks noChangeArrowheads="1"/>
          </p:cNvSpPr>
          <p:nvPr/>
        </p:nvSpPr>
        <p:spPr bwMode="auto">
          <a:xfrm>
            <a:off x="1447800" y="2286000"/>
            <a:ext cx="1371600" cy="1938338"/>
          </a:xfrm>
          <a:prstGeom prst="rect">
            <a:avLst/>
          </a:prstGeom>
          <a:solidFill>
            <a:srgbClr val="C0C0C0"/>
          </a:solidFill>
          <a:ln w="12700">
            <a:noFill/>
            <a:miter lim="800000"/>
            <a:headEnd type="none" w="sm" len="sm"/>
            <a:tailEnd type="none" w="sm" len="sm"/>
          </a:ln>
        </p:spPr>
        <p:txBody>
          <a:bodyPr>
            <a:spAutoFit/>
          </a:bodyPr>
          <a:lstStyle/>
          <a:p>
            <a:pPr algn="ctr"/>
            <a:r>
              <a:rPr lang="en-US" sz="2000" b="1">
                <a:solidFill>
                  <a:srgbClr val="000000"/>
                </a:solidFill>
              </a:rPr>
              <a:t>Pre-local </a:t>
            </a:r>
          </a:p>
          <a:p>
            <a:pPr algn="ctr"/>
            <a:r>
              <a:rPr lang="en-US" sz="2000" b="1">
                <a:solidFill>
                  <a:srgbClr val="000000"/>
                </a:solidFill>
              </a:rPr>
              <a:t>Forecast Offices</a:t>
            </a:r>
          </a:p>
          <a:p>
            <a:pPr algn="ctr"/>
            <a:r>
              <a:rPr lang="en-US" sz="2000" b="1">
                <a:solidFill>
                  <a:srgbClr val="000000"/>
                </a:solidFill>
              </a:rPr>
              <a:t>and</a:t>
            </a:r>
          </a:p>
          <a:p>
            <a:pPr algn="ctr"/>
            <a:r>
              <a:rPr lang="en-US" sz="2000" b="1">
                <a:solidFill>
                  <a:srgbClr val="000000"/>
                </a:solidFill>
              </a:rPr>
              <a:t> pre-radar</a:t>
            </a:r>
          </a:p>
          <a:p>
            <a:pPr algn="ctr"/>
            <a:r>
              <a:rPr lang="en-US" sz="2000" b="1">
                <a:solidFill>
                  <a:srgbClr val="000000"/>
                </a:solidFill>
              </a:rPr>
              <a:t>(4 mins)</a:t>
            </a:r>
          </a:p>
        </p:txBody>
      </p:sp>
      <p:sp>
        <p:nvSpPr>
          <p:cNvPr id="7" name="Slide Number Placeholder 6"/>
          <p:cNvSpPr>
            <a:spLocks noGrp="1"/>
          </p:cNvSpPr>
          <p:nvPr>
            <p:ph type="sldNum" sz="quarter" idx="12"/>
          </p:nvPr>
        </p:nvSpPr>
        <p:spPr/>
        <p:txBody>
          <a:bodyPr/>
          <a:lstStyle/>
          <a:p>
            <a:pPr>
              <a:defRPr/>
            </a:pPr>
            <a:fld id="{DB4A7171-10D7-44E4-8695-ED050B51456C}" type="slidenum">
              <a:rPr lang="en-US" smtClean="0"/>
              <a:pPr>
                <a:defRPr/>
              </a:pPr>
              <a:t>18</a:t>
            </a:fld>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1905000" y="152400"/>
            <a:ext cx="7010400" cy="990600"/>
          </a:xfrm>
          <a:effectLst>
            <a:outerShdw dist="28398" dir="1593903" algn="ctr" rotWithShape="0">
              <a:schemeClr val="bg2"/>
            </a:outerShdw>
          </a:effectLst>
        </p:spPr>
        <p:txBody>
          <a:bodyPr/>
          <a:lstStyle/>
          <a:p>
            <a:pPr eaLnBrk="1" hangingPunct="1">
              <a:defRPr/>
            </a:pPr>
            <a:r>
              <a:rPr lang="en-US" sz="2800" dirty="0" smtClean="0"/>
              <a:t>US National Weather Service </a:t>
            </a:r>
            <a:br>
              <a:rPr lang="en-US" sz="2800" dirty="0" smtClean="0"/>
            </a:br>
            <a:r>
              <a:rPr lang="en-US" sz="2800" dirty="0" smtClean="0"/>
              <a:t>Offices, Centers, Regional Offices, CWSUs</a:t>
            </a:r>
          </a:p>
        </p:txBody>
      </p:sp>
      <p:sp>
        <p:nvSpPr>
          <p:cNvPr id="225283" name="Rectangle 3"/>
          <p:cNvSpPr>
            <a:spLocks noGrp="1" noChangeArrowheads="1"/>
          </p:cNvSpPr>
          <p:nvPr>
            <p:ph type="subTitle" idx="1"/>
          </p:nvPr>
        </p:nvSpPr>
        <p:spPr>
          <a:xfrm>
            <a:off x="304800" y="1143000"/>
            <a:ext cx="8686800" cy="5410200"/>
          </a:xfrm>
          <a:effectLst>
            <a:outerShdw dist="28398" dir="1593903" algn="ctr" rotWithShape="0">
              <a:schemeClr val="bg2"/>
            </a:outerShdw>
          </a:effectLst>
        </p:spPr>
        <p:txBody>
          <a:bodyPr/>
          <a:lstStyle/>
          <a:p>
            <a:pPr algn="l" eaLnBrk="1" hangingPunct="1">
              <a:defRPr/>
            </a:pPr>
            <a:endParaRPr lang="en-US" sz="2000" dirty="0" smtClean="0"/>
          </a:p>
          <a:p>
            <a:pPr eaLnBrk="1" hangingPunct="1">
              <a:defRPr/>
            </a:pPr>
            <a:endParaRPr lang="en-US" sz="2000" dirty="0" smtClean="0"/>
          </a:p>
          <a:p>
            <a:pPr eaLnBrk="1" hangingPunct="1">
              <a:defRPr/>
            </a:pPr>
            <a:endParaRPr lang="en-US" sz="2000" dirty="0" smtClean="0"/>
          </a:p>
          <a:p>
            <a:pPr algn="l" eaLnBrk="1" hangingPunct="1">
              <a:defRPr/>
            </a:pPr>
            <a:r>
              <a:rPr lang="en-US" sz="2400" dirty="0" smtClean="0"/>
              <a:t>122 WSFOs						</a:t>
            </a:r>
          </a:p>
          <a:p>
            <a:pPr algn="l" eaLnBrk="1" hangingPunct="1">
              <a:defRPr/>
            </a:pPr>
            <a:r>
              <a:rPr lang="en-US" sz="2400" dirty="0" smtClean="0"/>
              <a:t>13   RFCs						</a:t>
            </a:r>
          </a:p>
          <a:p>
            <a:pPr algn="l" eaLnBrk="1" hangingPunct="1">
              <a:defRPr/>
            </a:pPr>
            <a:r>
              <a:rPr lang="en-US" sz="2400" dirty="0" smtClean="0"/>
              <a:t>6     Regional Offices   </a:t>
            </a:r>
          </a:p>
          <a:p>
            <a:pPr algn="l" eaLnBrk="1" hangingPunct="1">
              <a:defRPr/>
            </a:pPr>
            <a:r>
              <a:rPr lang="en-US" sz="2400" dirty="0" smtClean="0"/>
              <a:t>1     National Headquarters </a:t>
            </a:r>
          </a:p>
          <a:p>
            <a:pPr marL="457200" indent="-457200" algn="l" eaLnBrk="1" hangingPunct="1">
              <a:defRPr/>
            </a:pPr>
            <a:r>
              <a:rPr lang="en-US" sz="2400" dirty="0" smtClean="0"/>
              <a:t>9     National Centers 				       </a:t>
            </a:r>
          </a:p>
          <a:p>
            <a:pPr algn="l" eaLnBrk="1" hangingPunct="1">
              <a:defRPr/>
            </a:pPr>
            <a:r>
              <a:rPr lang="en-US" sz="2400" dirty="0" smtClean="0"/>
              <a:t>21   Center Weather Service Units (FAA ARTCC)</a:t>
            </a:r>
          </a:p>
          <a:p>
            <a:pPr algn="l" eaLnBrk="1" hangingPunct="1">
              <a:defRPr/>
            </a:pPr>
            <a:r>
              <a:rPr lang="en-US" sz="2400" dirty="0" smtClean="0"/>
              <a:t>9     Weather Service Offices</a:t>
            </a:r>
          </a:p>
          <a:p>
            <a:pPr algn="l" eaLnBrk="1" hangingPunct="1">
              <a:defRPr/>
            </a:pPr>
            <a:r>
              <a:rPr lang="en-US" sz="2400" dirty="0" smtClean="0"/>
              <a:t>2     Tsunami Warnings Centers</a:t>
            </a:r>
          </a:p>
          <a:p>
            <a:pPr algn="l" eaLnBrk="1" hangingPunct="1">
              <a:defRPr/>
            </a:pPr>
            <a:r>
              <a:rPr lang="en-US" sz="2400" dirty="0" smtClean="0"/>
              <a:t>1     Tsunami Information Center (Caribbean)</a:t>
            </a:r>
          </a:p>
          <a:p>
            <a:pPr algn="l" eaLnBrk="1" hangingPunct="1">
              <a:defRPr/>
            </a:pPr>
            <a:endParaRPr lang="en-US" sz="2400" dirty="0" smtClean="0"/>
          </a:p>
          <a:p>
            <a:pPr algn="l" eaLnBrk="1" hangingPunct="1">
              <a:defRPr/>
            </a:pPr>
            <a:r>
              <a:rPr lang="en-US" sz="2400" dirty="0" smtClean="0"/>
              <a:t>Space Flight Meteorology Group	 (JSC Houston)	       </a:t>
            </a:r>
          </a:p>
          <a:p>
            <a:pPr algn="l" eaLnBrk="1" hangingPunct="1">
              <a:defRPr/>
            </a:pPr>
            <a:r>
              <a:rPr lang="en-US" sz="2400" dirty="0" smtClean="0"/>
              <a:t>FAA Academy Training Unit (FAA Oklahoma City)     </a:t>
            </a:r>
          </a:p>
          <a:p>
            <a:pPr algn="l" eaLnBrk="1" hangingPunct="1">
              <a:defRPr/>
            </a:pPr>
            <a:r>
              <a:rPr lang="en-US" sz="2400" dirty="0" smtClean="0"/>
              <a:t>U. S. Army Corps of Engineers Support		       </a:t>
            </a:r>
          </a:p>
        </p:txBody>
      </p:sp>
      <p:pic>
        <p:nvPicPr>
          <p:cNvPr id="354308" name="Picture 7" descr="new_nws_logo_noaa.gif"/>
          <p:cNvPicPr>
            <a:picLocks noChangeAspect="1"/>
          </p:cNvPicPr>
          <p:nvPr/>
        </p:nvPicPr>
        <p:blipFill>
          <a:blip r:embed="rId2" cstate="print"/>
          <a:srcRect/>
          <a:stretch>
            <a:fillRect/>
          </a:stretch>
        </p:blipFill>
        <p:spPr bwMode="auto">
          <a:xfrm>
            <a:off x="228600" y="152400"/>
            <a:ext cx="1600200" cy="1600200"/>
          </a:xfrm>
          <a:prstGeom prst="rect">
            <a:avLst/>
          </a:prstGeom>
          <a:noFill/>
          <a:ln w="9525">
            <a:noFill/>
            <a:miter lim="800000"/>
            <a:headEnd/>
            <a:tailEnd/>
          </a:ln>
        </p:spPr>
      </p:pic>
      <p:sp>
        <p:nvSpPr>
          <p:cNvPr id="354309" name="Slide Number Placeholder 4"/>
          <p:cNvSpPr>
            <a:spLocks noGrp="1"/>
          </p:cNvSpPr>
          <p:nvPr>
            <p:ph type="sldNum" sz="quarter" idx="12"/>
          </p:nvPr>
        </p:nvSpPr>
        <p:spPr>
          <a:noFill/>
        </p:spPr>
        <p:txBody>
          <a:bodyPr/>
          <a:lstStyle/>
          <a:p>
            <a:pPr lvl="1"/>
            <a:fld id="{9032614A-B0AE-4F94-A673-8FD28E986880}" type="slidenum">
              <a:rPr lang="en-US"/>
              <a:pPr lvl="1"/>
              <a:t>19</a:t>
            </a:fld>
            <a:endParaRPr lang="en-US"/>
          </a:p>
        </p:txBody>
      </p:sp>
    </p:spTree>
  </p:cSld>
  <p:clrMapOvr>
    <a:masterClrMapping/>
  </p:clrMapOvr>
  <p:transition>
    <p:blind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0"/>
            <a:ext cx="4419600" cy="2819400"/>
          </a:xfrm>
        </p:spPr>
        <p:txBody>
          <a:bodyPr/>
          <a:lstStyle/>
          <a:p>
            <a:r>
              <a:rPr lang="en-US" sz="2400" dirty="0" smtClean="0">
                <a:latin typeface="Arial" pitchFamily="34" charset="0"/>
                <a:cs typeface="Arial" pitchFamily="34" charset="0"/>
              </a:rPr>
              <a:t>President Ulysses S Grant officially established our National Weather Service under the US Signal Service Corp on February  9, 1870, when he signed a Congressional resolution.</a:t>
            </a:r>
            <a:r>
              <a:rPr lang="en-US" dirty="0" smtClean="0"/>
              <a:t>  </a:t>
            </a:r>
            <a:endParaRPr lang="en-US" dirty="0"/>
          </a:p>
        </p:txBody>
      </p:sp>
      <p:sp>
        <p:nvSpPr>
          <p:cNvPr id="4" name="Text Placeholder 3"/>
          <p:cNvSpPr>
            <a:spLocks noGrp="1"/>
          </p:cNvSpPr>
          <p:nvPr>
            <p:ph type="body" sz="half" idx="2"/>
          </p:nvPr>
        </p:nvSpPr>
        <p:spPr>
          <a:xfrm>
            <a:off x="4724400" y="3048000"/>
            <a:ext cx="4419600" cy="3657600"/>
          </a:xfrm>
        </p:spPr>
        <p:txBody>
          <a:bodyPr/>
          <a:lstStyle/>
          <a:p>
            <a:r>
              <a:rPr lang="en-US" sz="2000" dirty="0" smtClean="0">
                <a:latin typeface="Arial" pitchFamily="34" charset="0"/>
                <a:cs typeface="Arial" pitchFamily="34" charset="0"/>
              </a:rPr>
              <a:t>The mission stated: "</a:t>
            </a:r>
            <a:r>
              <a:rPr lang="en-US" sz="2000" b="1" i="1" dirty="0" smtClean="0">
                <a:latin typeface="Arial" pitchFamily="34" charset="0"/>
                <a:cs typeface="Arial" pitchFamily="34" charset="0"/>
              </a:rPr>
              <a:t>to provide for taking meteorological observations at the military stations in the interior of the continent and at other points in the States and Territories...and for giving notice on the northern (Great) Lakes and on the seacoast by magnetic telegraph and marine signals, of the approach and force of storms</a:t>
            </a:r>
            <a:r>
              <a:rPr lang="en-US" sz="2000" dirty="0" smtClean="0">
                <a:latin typeface="Arial" pitchFamily="34" charset="0"/>
                <a:cs typeface="Arial" pitchFamily="34" charset="0"/>
              </a:rPr>
              <a:t>“</a:t>
            </a:r>
            <a:r>
              <a:rPr lang="en-US" dirty="0" smtClean="0">
                <a:latin typeface="Arial" pitchFamily="34" charset="0"/>
                <a:cs typeface="Arial" pitchFamily="34" charset="0"/>
              </a:rPr>
              <a:t>  </a:t>
            </a:r>
          </a:p>
          <a:p>
            <a:endParaRPr lang="en-US" sz="1600" b="1"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pPr>
              <a:defRPr/>
            </a:pPr>
            <a:fld id="{096C50AC-E5D6-4199-9747-D1681CA880BF}" type="slidenum">
              <a:rPr lang="en-US" smtClean="0"/>
              <a:pPr>
                <a:defRPr/>
              </a:pPr>
              <a:t>2</a:t>
            </a:fld>
            <a:endParaRPr lang="en-US"/>
          </a:p>
        </p:txBody>
      </p:sp>
      <p:pic>
        <p:nvPicPr>
          <p:cNvPr id="8" name="Picture Placeholder 7" descr="nwsULYSSESgrant1870.jpg"/>
          <p:cNvPicPr>
            <a:picLocks noGrp="1" noChangeAspect="1"/>
          </p:cNvPicPr>
          <p:nvPr>
            <p:ph type="pic" idx="1"/>
          </p:nvPr>
        </p:nvPicPr>
        <p:blipFill>
          <a:blip r:embed="rId2" cstate="print"/>
          <a:srcRect l="2593" r="2593"/>
          <a:stretch>
            <a:fillRect/>
          </a:stretch>
        </p:blipFill>
        <p:spPr>
          <a:xfrm>
            <a:off x="0" y="0"/>
            <a:ext cx="4724400" cy="6858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676400"/>
          </a:xfrm>
        </p:spPr>
        <p:txBody>
          <a:bodyPr/>
          <a:lstStyle/>
          <a:p>
            <a:r>
              <a:rPr lang="en-US" dirty="0" smtClean="0"/>
              <a:t>2015 newly </a:t>
            </a:r>
            <a:r>
              <a:rPr lang="en-US" dirty="0" smtClean="0"/>
              <a:t>organized NWS headquarters places mission delivery field offices further from NWS Director. </a:t>
            </a:r>
            <a:r>
              <a:rPr lang="en-US" dirty="0" smtClean="0"/>
              <a:t/>
            </a:r>
            <a:br>
              <a:rPr lang="en-US" dirty="0" smtClean="0"/>
            </a:br>
            <a:endParaRPr lang="en-US" dirty="0"/>
          </a:p>
        </p:txBody>
      </p:sp>
      <p:pic>
        <p:nvPicPr>
          <p:cNvPr id="5" name="Content Placeholder 4" descr="nwsNEWorg040115.png"/>
          <p:cNvPicPr>
            <a:picLocks noGrp="1" noChangeAspect="1"/>
          </p:cNvPicPr>
          <p:nvPr>
            <p:ph idx="1"/>
          </p:nvPr>
        </p:nvPicPr>
        <p:blipFill>
          <a:blip r:embed="rId2" cstate="print"/>
          <a:stretch>
            <a:fillRect/>
          </a:stretch>
        </p:blipFill>
        <p:spPr>
          <a:xfrm>
            <a:off x="381000" y="1905000"/>
            <a:ext cx="8438769" cy="5257800"/>
          </a:xfrm>
        </p:spPr>
      </p:pic>
      <p:sp>
        <p:nvSpPr>
          <p:cNvPr id="4" name="Slide Number Placeholder 3"/>
          <p:cNvSpPr>
            <a:spLocks noGrp="1"/>
          </p:cNvSpPr>
          <p:nvPr>
            <p:ph type="sldNum" sz="quarter" idx="12"/>
          </p:nvPr>
        </p:nvSpPr>
        <p:spPr/>
        <p:txBody>
          <a:bodyPr/>
          <a:lstStyle/>
          <a:p>
            <a:pPr>
              <a:defRPr/>
            </a:pPr>
            <a:fld id="{DC59A8AF-EEF1-46AB-8239-CAB5CE05D852}" type="slidenum">
              <a:rPr lang="en-US" smtClean="0"/>
              <a:pPr>
                <a:defRPr/>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3" descr="US_Map.JPG"/>
          <p:cNvPicPr>
            <a:picLocks noChangeAspect="1"/>
          </p:cNvPicPr>
          <p:nvPr/>
        </p:nvPicPr>
        <p:blipFill>
          <a:blip r:embed="rId2" cstate="print"/>
          <a:srcRect/>
          <a:stretch>
            <a:fillRect/>
          </a:stretch>
        </p:blipFill>
        <p:spPr bwMode="auto">
          <a:xfrm>
            <a:off x="0" y="1036638"/>
            <a:ext cx="9144000" cy="5821362"/>
          </a:xfrm>
          <a:prstGeom prst="rect">
            <a:avLst/>
          </a:prstGeom>
          <a:noFill/>
          <a:ln w="9525">
            <a:noFill/>
            <a:miter lim="800000"/>
            <a:headEnd/>
            <a:tailEnd/>
          </a:ln>
        </p:spPr>
      </p:pic>
      <p:sp>
        <p:nvSpPr>
          <p:cNvPr id="358403" name="TextBox 4"/>
          <p:cNvSpPr txBox="1">
            <a:spLocks noChangeArrowheads="1"/>
          </p:cNvSpPr>
          <p:nvPr/>
        </p:nvSpPr>
        <p:spPr bwMode="auto">
          <a:xfrm>
            <a:off x="6256338" y="4627563"/>
            <a:ext cx="438150" cy="277812"/>
          </a:xfrm>
          <a:prstGeom prst="rect">
            <a:avLst/>
          </a:prstGeom>
          <a:noFill/>
          <a:ln w="9525">
            <a:noFill/>
            <a:miter lim="800000"/>
            <a:headEnd/>
            <a:tailEnd/>
          </a:ln>
        </p:spPr>
        <p:txBody>
          <a:bodyPr wrap="none">
            <a:spAutoFit/>
          </a:bodyPr>
          <a:lstStyle/>
          <a:p>
            <a:r>
              <a:rPr lang="en-US" sz="1200" b="1">
                <a:solidFill>
                  <a:srgbClr val="000000"/>
                </a:solidFill>
              </a:rPr>
              <a:t>379</a:t>
            </a:r>
          </a:p>
        </p:txBody>
      </p:sp>
      <p:sp>
        <p:nvSpPr>
          <p:cNvPr id="358404" name="TextBox 5"/>
          <p:cNvSpPr txBox="1">
            <a:spLocks noChangeArrowheads="1"/>
          </p:cNvSpPr>
          <p:nvPr/>
        </p:nvSpPr>
        <p:spPr bwMode="auto">
          <a:xfrm>
            <a:off x="1968500" y="4162425"/>
            <a:ext cx="354013" cy="276225"/>
          </a:xfrm>
          <a:prstGeom prst="rect">
            <a:avLst/>
          </a:prstGeom>
          <a:noFill/>
          <a:ln w="9525">
            <a:noFill/>
            <a:miter lim="800000"/>
            <a:headEnd/>
            <a:tailEnd/>
          </a:ln>
        </p:spPr>
        <p:txBody>
          <a:bodyPr wrap="none">
            <a:spAutoFit/>
          </a:bodyPr>
          <a:lstStyle/>
          <a:p>
            <a:r>
              <a:rPr lang="en-US" sz="1200" b="1">
                <a:solidFill>
                  <a:srgbClr val="000000"/>
                </a:solidFill>
              </a:rPr>
              <a:t>29</a:t>
            </a:r>
          </a:p>
        </p:txBody>
      </p:sp>
      <p:sp>
        <p:nvSpPr>
          <p:cNvPr id="358405" name="TextBox 6"/>
          <p:cNvSpPr txBox="1">
            <a:spLocks noChangeArrowheads="1"/>
          </p:cNvSpPr>
          <p:nvPr/>
        </p:nvSpPr>
        <p:spPr bwMode="auto">
          <a:xfrm>
            <a:off x="5191125" y="4351338"/>
            <a:ext cx="439738" cy="277812"/>
          </a:xfrm>
          <a:prstGeom prst="rect">
            <a:avLst/>
          </a:prstGeom>
          <a:noFill/>
          <a:ln w="9525">
            <a:noFill/>
            <a:miter lim="800000"/>
            <a:headEnd/>
            <a:tailEnd/>
          </a:ln>
        </p:spPr>
        <p:txBody>
          <a:bodyPr wrap="none">
            <a:spAutoFit/>
          </a:bodyPr>
          <a:lstStyle/>
          <a:p>
            <a:r>
              <a:rPr lang="en-US" sz="1200" b="1">
                <a:solidFill>
                  <a:srgbClr val="000000"/>
                </a:solidFill>
              </a:rPr>
              <a:t>301</a:t>
            </a:r>
          </a:p>
        </p:txBody>
      </p:sp>
      <p:sp>
        <p:nvSpPr>
          <p:cNvPr id="358406" name="TextBox 7"/>
          <p:cNvSpPr txBox="1">
            <a:spLocks noChangeArrowheads="1"/>
          </p:cNvSpPr>
          <p:nvPr/>
        </p:nvSpPr>
        <p:spPr bwMode="auto">
          <a:xfrm>
            <a:off x="814388" y="3224213"/>
            <a:ext cx="354012" cy="276225"/>
          </a:xfrm>
          <a:prstGeom prst="rect">
            <a:avLst/>
          </a:prstGeom>
          <a:noFill/>
          <a:ln w="9525">
            <a:noFill/>
            <a:miter lim="800000"/>
            <a:headEnd/>
            <a:tailEnd/>
          </a:ln>
        </p:spPr>
        <p:txBody>
          <a:bodyPr wrap="none">
            <a:spAutoFit/>
          </a:bodyPr>
          <a:lstStyle/>
          <a:p>
            <a:r>
              <a:rPr lang="en-US" sz="1200" b="1">
                <a:solidFill>
                  <a:srgbClr val="000000"/>
                </a:solidFill>
              </a:rPr>
              <a:t>62</a:t>
            </a:r>
          </a:p>
        </p:txBody>
      </p:sp>
      <p:sp>
        <p:nvSpPr>
          <p:cNvPr id="358407" name="TextBox 4"/>
          <p:cNvSpPr txBox="1">
            <a:spLocks noChangeArrowheads="1"/>
          </p:cNvSpPr>
          <p:nvPr/>
        </p:nvSpPr>
        <p:spPr bwMode="auto">
          <a:xfrm>
            <a:off x="3101975" y="3452813"/>
            <a:ext cx="439738" cy="277812"/>
          </a:xfrm>
          <a:prstGeom prst="rect">
            <a:avLst/>
          </a:prstGeom>
          <a:noFill/>
          <a:ln w="9525">
            <a:noFill/>
            <a:miter lim="800000"/>
            <a:headEnd/>
            <a:tailEnd/>
          </a:ln>
        </p:spPr>
        <p:txBody>
          <a:bodyPr wrap="none">
            <a:spAutoFit/>
          </a:bodyPr>
          <a:lstStyle/>
          <a:p>
            <a:r>
              <a:rPr lang="en-US" sz="1200" b="1">
                <a:solidFill>
                  <a:srgbClr val="000000"/>
                </a:solidFill>
              </a:rPr>
              <a:t>261</a:t>
            </a:r>
          </a:p>
        </p:txBody>
      </p:sp>
      <p:sp>
        <p:nvSpPr>
          <p:cNvPr id="358408" name="TextBox 4"/>
          <p:cNvSpPr txBox="1">
            <a:spLocks noChangeArrowheads="1"/>
          </p:cNvSpPr>
          <p:nvPr/>
        </p:nvSpPr>
        <p:spPr bwMode="auto">
          <a:xfrm>
            <a:off x="8131175" y="1533525"/>
            <a:ext cx="269875" cy="276225"/>
          </a:xfrm>
          <a:prstGeom prst="rect">
            <a:avLst/>
          </a:prstGeom>
          <a:noFill/>
          <a:ln w="9525">
            <a:noFill/>
            <a:miter lim="800000"/>
            <a:headEnd/>
            <a:tailEnd/>
          </a:ln>
        </p:spPr>
        <p:txBody>
          <a:bodyPr wrap="none">
            <a:spAutoFit/>
          </a:bodyPr>
          <a:lstStyle/>
          <a:p>
            <a:r>
              <a:rPr lang="en-US" sz="1200" b="1">
                <a:solidFill>
                  <a:srgbClr val="000000"/>
                </a:solidFill>
              </a:rPr>
              <a:t>5</a:t>
            </a:r>
          </a:p>
        </p:txBody>
      </p:sp>
      <p:sp>
        <p:nvSpPr>
          <p:cNvPr id="9" name="TextBox 4"/>
          <p:cNvSpPr txBox="1">
            <a:spLocks noChangeArrowheads="1"/>
          </p:cNvSpPr>
          <p:nvPr/>
        </p:nvSpPr>
        <p:spPr bwMode="auto">
          <a:xfrm>
            <a:off x="8523288" y="3001963"/>
            <a:ext cx="620712" cy="277812"/>
          </a:xfrm>
          <a:prstGeom prst="rect">
            <a:avLst/>
          </a:prstGeom>
          <a:noFill/>
          <a:ln w="9525">
            <a:noFill/>
            <a:miter lim="800000"/>
            <a:headEnd/>
            <a:tailEnd/>
          </a:ln>
        </p:spPr>
        <p:txBody>
          <a:bodyPr>
            <a:spAutoFit/>
          </a:bodyPr>
          <a:lstStyle/>
          <a:p>
            <a:pPr>
              <a:defRPr/>
            </a:pPr>
            <a:r>
              <a:rPr lang="en-US" sz="1200" b="1" dirty="0">
                <a:solidFill>
                  <a:srgbClr val="FFFF00"/>
                </a:solidFill>
                <a:effectLst>
                  <a:outerShdw blurRad="38100" dist="38100" dir="2700000" algn="tl">
                    <a:srgbClr val="000000">
                      <a:alpha val="43137"/>
                    </a:srgbClr>
                  </a:outerShdw>
                </a:effectLst>
              </a:rPr>
              <a:t>DE - 2</a:t>
            </a:r>
          </a:p>
        </p:txBody>
      </p:sp>
      <p:cxnSp>
        <p:nvCxnSpPr>
          <p:cNvPr id="11" name="Straight Arrow Connector 10"/>
          <p:cNvCxnSpPr>
            <a:stCxn id="9" idx="1"/>
          </p:cNvCxnSpPr>
          <p:nvPr/>
        </p:nvCxnSpPr>
        <p:spPr>
          <a:xfrm rot="10800000">
            <a:off x="8001000" y="3140075"/>
            <a:ext cx="522288"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4"/>
          <p:cNvSpPr txBox="1">
            <a:spLocks noChangeArrowheads="1"/>
          </p:cNvSpPr>
          <p:nvPr/>
        </p:nvSpPr>
        <p:spPr bwMode="auto">
          <a:xfrm>
            <a:off x="8523288" y="2713038"/>
            <a:ext cx="620712" cy="276225"/>
          </a:xfrm>
          <a:prstGeom prst="rect">
            <a:avLst/>
          </a:prstGeom>
          <a:noFill/>
          <a:ln w="9525">
            <a:noFill/>
            <a:miter lim="800000"/>
            <a:headEnd/>
            <a:tailEnd/>
          </a:ln>
        </p:spPr>
        <p:txBody>
          <a:bodyPr>
            <a:spAutoFit/>
          </a:bodyPr>
          <a:lstStyle/>
          <a:p>
            <a:pPr>
              <a:defRPr/>
            </a:pPr>
            <a:r>
              <a:rPr lang="en-US" sz="1200" b="1" dirty="0">
                <a:solidFill>
                  <a:srgbClr val="FFFF00"/>
                </a:solidFill>
                <a:effectLst>
                  <a:outerShdw blurRad="38100" dist="38100" dir="2700000" algn="tl">
                    <a:srgbClr val="000000">
                      <a:alpha val="43137"/>
                    </a:srgbClr>
                  </a:outerShdw>
                </a:effectLst>
              </a:rPr>
              <a:t>RI - 1</a:t>
            </a:r>
          </a:p>
        </p:txBody>
      </p:sp>
      <p:cxnSp>
        <p:nvCxnSpPr>
          <p:cNvPr id="15" name="Straight Arrow Connector 14"/>
          <p:cNvCxnSpPr/>
          <p:nvPr/>
        </p:nvCxnSpPr>
        <p:spPr>
          <a:xfrm rot="16200000" flipV="1">
            <a:off x="8306594" y="2469356"/>
            <a:ext cx="273050" cy="2428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413" name="TextBox 4"/>
          <p:cNvSpPr txBox="1">
            <a:spLocks noChangeArrowheads="1"/>
          </p:cNvSpPr>
          <p:nvPr/>
        </p:nvSpPr>
        <p:spPr bwMode="auto">
          <a:xfrm>
            <a:off x="7491413" y="5449888"/>
            <a:ext cx="439737" cy="276225"/>
          </a:xfrm>
          <a:prstGeom prst="rect">
            <a:avLst/>
          </a:prstGeom>
          <a:noFill/>
          <a:ln w="9525">
            <a:noFill/>
            <a:miter lim="800000"/>
            <a:headEnd/>
            <a:tailEnd/>
          </a:ln>
        </p:spPr>
        <p:txBody>
          <a:bodyPr wrap="none">
            <a:spAutoFit/>
          </a:bodyPr>
          <a:lstStyle/>
          <a:p>
            <a:r>
              <a:rPr lang="en-US" sz="1200" b="1">
                <a:solidFill>
                  <a:srgbClr val="000000"/>
                </a:solidFill>
              </a:rPr>
              <a:t>351</a:t>
            </a:r>
          </a:p>
        </p:txBody>
      </p:sp>
      <p:sp>
        <p:nvSpPr>
          <p:cNvPr id="358414" name="TextBox 4"/>
          <p:cNvSpPr txBox="1">
            <a:spLocks noChangeArrowheads="1"/>
          </p:cNvSpPr>
          <p:nvPr/>
        </p:nvSpPr>
        <p:spPr bwMode="auto">
          <a:xfrm>
            <a:off x="6835775" y="4489450"/>
            <a:ext cx="439738" cy="277813"/>
          </a:xfrm>
          <a:prstGeom prst="rect">
            <a:avLst/>
          </a:prstGeom>
          <a:noFill/>
          <a:ln w="9525">
            <a:noFill/>
            <a:miter lim="800000"/>
            <a:headEnd/>
            <a:tailEnd/>
          </a:ln>
        </p:spPr>
        <p:txBody>
          <a:bodyPr wrap="none">
            <a:spAutoFit/>
          </a:bodyPr>
          <a:lstStyle/>
          <a:p>
            <a:r>
              <a:rPr lang="en-US" sz="1200" b="1">
                <a:solidFill>
                  <a:srgbClr val="000000"/>
                </a:solidFill>
              </a:rPr>
              <a:t>249</a:t>
            </a:r>
          </a:p>
        </p:txBody>
      </p:sp>
      <p:sp>
        <p:nvSpPr>
          <p:cNvPr id="20" name="TextBox 4"/>
          <p:cNvSpPr txBox="1">
            <a:spLocks noChangeArrowheads="1"/>
          </p:cNvSpPr>
          <p:nvPr/>
        </p:nvSpPr>
        <p:spPr bwMode="auto">
          <a:xfrm>
            <a:off x="522288" y="4297363"/>
            <a:ext cx="620712" cy="277812"/>
          </a:xfrm>
          <a:prstGeom prst="rect">
            <a:avLst/>
          </a:prstGeom>
          <a:noFill/>
          <a:ln w="9525">
            <a:noFill/>
            <a:miter lim="800000"/>
            <a:headEnd/>
            <a:tailEnd/>
          </a:ln>
        </p:spPr>
        <p:txBody>
          <a:bodyPr>
            <a:spAutoFit/>
          </a:bodyPr>
          <a:lstStyle/>
          <a:p>
            <a:pPr>
              <a:defRPr/>
            </a:pPr>
            <a:r>
              <a:rPr lang="en-US" sz="1200" b="1" dirty="0">
                <a:solidFill>
                  <a:srgbClr val="FFFF00"/>
                </a:solidFill>
                <a:effectLst>
                  <a:outerShdw blurRad="38100" dist="38100" dir="2700000" algn="tl">
                    <a:srgbClr val="000000">
                      <a:alpha val="43137"/>
                    </a:srgbClr>
                  </a:outerShdw>
                </a:effectLst>
              </a:rPr>
              <a:t>HI - 7</a:t>
            </a:r>
          </a:p>
        </p:txBody>
      </p:sp>
      <p:cxnSp>
        <p:nvCxnSpPr>
          <p:cNvPr id="21" name="Straight Arrow Connector 20"/>
          <p:cNvCxnSpPr>
            <a:stCxn id="20" idx="1"/>
          </p:cNvCxnSpPr>
          <p:nvPr/>
        </p:nvCxnSpPr>
        <p:spPr>
          <a:xfrm rot="10800000">
            <a:off x="0" y="4373563"/>
            <a:ext cx="522288" cy="619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417" name="TextBox 4"/>
          <p:cNvSpPr txBox="1">
            <a:spLocks noChangeArrowheads="1"/>
          </p:cNvSpPr>
          <p:nvPr/>
        </p:nvSpPr>
        <p:spPr bwMode="auto">
          <a:xfrm>
            <a:off x="2065338" y="2341563"/>
            <a:ext cx="355600" cy="276225"/>
          </a:xfrm>
          <a:prstGeom prst="rect">
            <a:avLst/>
          </a:prstGeom>
          <a:noFill/>
          <a:ln w="9525">
            <a:noFill/>
            <a:miter lim="800000"/>
            <a:headEnd/>
            <a:tailEnd/>
          </a:ln>
        </p:spPr>
        <p:txBody>
          <a:bodyPr wrap="none">
            <a:spAutoFit/>
          </a:bodyPr>
          <a:lstStyle/>
          <a:p>
            <a:r>
              <a:rPr lang="en-US" sz="1200" b="1">
                <a:solidFill>
                  <a:srgbClr val="000000"/>
                </a:solidFill>
              </a:rPr>
              <a:t>29</a:t>
            </a:r>
          </a:p>
        </p:txBody>
      </p:sp>
      <p:sp>
        <p:nvSpPr>
          <p:cNvPr id="358418" name="TextBox 4"/>
          <p:cNvSpPr txBox="1">
            <a:spLocks noChangeArrowheads="1"/>
          </p:cNvSpPr>
          <p:nvPr/>
        </p:nvSpPr>
        <p:spPr bwMode="auto">
          <a:xfrm>
            <a:off x="5600700" y="3316288"/>
            <a:ext cx="439738" cy="276225"/>
          </a:xfrm>
          <a:prstGeom prst="rect">
            <a:avLst/>
          </a:prstGeom>
          <a:noFill/>
          <a:ln w="9525">
            <a:noFill/>
            <a:miter lim="800000"/>
            <a:headEnd/>
            <a:tailEnd/>
          </a:ln>
        </p:spPr>
        <p:txBody>
          <a:bodyPr wrap="none">
            <a:spAutoFit/>
          </a:bodyPr>
          <a:lstStyle/>
          <a:p>
            <a:r>
              <a:rPr lang="en-US" sz="1200" b="1">
                <a:solidFill>
                  <a:srgbClr val="000000"/>
                </a:solidFill>
              </a:rPr>
              <a:t>413</a:t>
            </a:r>
          </a:p>
        </p:txBody>
      </p:sp>
      <p:sp>
        <p:nvSpPr>
          <p:cNvPr id="358419" name="TextBox 4"/>
          <p:cNvSpPr txBox="1">
            <a:spLocks noChangeArrowheads="1"/>
          </p:cNvSpPr>
          <p:nvPr/>
        </p:nvSpPr>
        <p:spPr bwMode="auto">
          <a:xfrm>
            <a:off x="6073775" y="3224213"/>
            <a:ext cx="439738" cy="277812"/>
          </a:xfrm>
          <a:prstGeom prst="rect">
            <a:avLst/>
          </a:prstGeom>
          <a:noFill/>
          <a:ln w="9525">
            <a:noFill/>
            <a:miter lim="800000"/>
            <a:headEnd/>
            <a:tailEnd/>
          </a:ln>
        </p:spPr>
        <p:txBody>
          <a:bodyPr wrap="none">
            <a:spAutoFit/>
          </a:bodyPr>
          <a:lstStyle/>
          <a:p>
            <a:r>
              <a:rPr lang="en-US" sz="1200" b="1">
                <a:solidFill>
                  <a:srgbClr val="000000"/>
                </a:solidFill>
              </a:rPr>
              <a:t>161</a:t>
            </a:r>
          </a:p>
        </p:txBody>
      </p:sp>
      <p:sp>
        <p:nvSpPr>
          <p:cNvPr id="358420" name="TextBox 4"/>
          <p:cNvSpPr txBox="1">
            <a:spLocks noChangeArrowheads="1"/>
          </p:cNvSpPr>
          <p:nvPr/>
        </p:nvSpPr>
        <p:spPr bwMode="auto">
          <a:xfrm>
            <a:off x="4930775" y="2965450"/>
            <a:ext cx="439738" cy="277813"/>
          </a:xfrm>
          <a:prstGeom prst="rect">
            <a:avLst/>
          </a:prstGeom>
          <a:noFill/>
          <a:ln w="9525">
            <a:noFill/>
            <a:miter lim="800000"/>
            <a:headEnd/>
            <a:tailEnd/>
          </a:ln>
        </p:spPr>
        <p:txBody>
          <a:bodyPr wrap="none">
            <a:spAutoFit/>
          </a:bodyPr>
          <a:lstStyle/>
          <a:p>
            <a:r>
              <a:rPr lang="en-US" sz="1200" b="1">
                <a:solidFill>
                  <a:srgbClr val="000000"/>
                </a:solidFill>
              </a:rPr>
              <a:t>381</a:t>
            </a:r>
          </a:p>
        </p:txBody>
      </p:sp>
      <p:sp>
        <p:nvSpPr>
          <p:cNvPr id="358421" name="TextBox 4"/>
          <p:cNvSpPr txBox="1">
            <a:spLocks noChangeArrowheads="1"/>
          </p:cNvSpPr>
          <p:nvPr/>
        </p:nvSpPr>
        <p:spPr bwMode="auto">
          <a:xfrm>
            <a:off x="4214813" y="3636963"/>
            <a:ext cx="439737" cy="276225"/>
          </a:xfrm>
          <a:prstGeom prst="rect">
            <a:avLst/>
          </a:prstGeom>
          <a:noFill/>
          <a:ln w="9525">
            <a:noFill/>
            <a:miter lim="800000"/>
            <a:headEnd/>
            <a:tailEnd/>
          </a:ln>
        </p:spPr>
        <p:txBody>
          <a:bodyPr wrap="none">
            <a:spAutoFit/>
          </a:bodyPr>
          <a:lstStyle/>
          <a:p>
            <a:r>
              <a:rPr lang="en-US" sz="1200" b="1">
                <a:solidFill>
                  <a:srgbClr val="000000"/>
                </a:solidFill>
              </a:rPr>
              <a:t>771</a:t>
            </a:r>
          </a:p>
        </p:txBody>
      </p:sp>
      <p:sp>
        <p:nvSpPr>
          <p:cNvPr id="358422" name="TextBox 4"/>
          <p:cNvSpPr txBox="1">
            <a:spLocks noChangeArrowheads="1"/>
          </p:cNvSpPr>
          <p:nvPr/>
        </p:nvSpPr>
        <p:spPr bwMode="auto">
          <a:xfrm>
            <a:off x="6438900" y="3590925"/>
            <a:ext cx="439738" cy="276225"/>
          </a:xfrm>
          <a:prstGeom prst="rect">
            <a:avLst/>
          </a:prstGeom>
          <a:noFill/>
          <a:ln w="9525">
            <a:noFill/>
            <a:miter lim="800000"/>
            <a:headEnd/>
            <a:tailEnd/>
          </a:ln>
        </p:spPr>
        <p:txBody>
          <a:bodyPr wrap="none">
            <a:spAutoFit/>
          </a:bodyPr>
          <a:lstStyle/>
          <a:p>
            <a:r>
              <a:rPr lang="en-US" sz="1200" b="1">
                <a:solidFill>
                  <a:srgbClr val="000000"/>
                </a:solidFill>
              </a:rPr>
              <a:t>161</a:t>
            </a:r>
          </a:p>
        </p:txBody>
      </p:sp>
      <p:sp>
        <p:nvSpPr>
          <p:cNvPr id="358423" name="TextBox 4"/>
          <p:cNvSpPr txBox="1">
            <a:spLocks noChangeArrowheads="1"/>
          </p:cNvSpPr>
          <p:nvPr/>
        </p:nvSpPr>
        <p:spPr bwMode="auto">
          <a:xfrm>
            <a:off x="5327650" y="5251450"/>
            <a:ext cx="438150" cy="277813"/>
          </a:xfrm>
          <a:prstGeom prst="rect">
            <a:avLst/>
          </a:prstGeom>
          <a:noFill/>
          <a:ln w="9525">
            <a:noFill/>
            <a:miter lim="800000"/>
            <a:headEnd/>
            <a:tailEnd/>
          </a:ln>
        </p:spPr>
        <p:txBody>
          <a:bodyPr wrap="none">
            <a:spAutoFit/>
          </a:bodyPr>
          <a:lstStyle/>
          <a:p>
            <a:r>
              <a:rPr lang="en-US" sz="1200" b="1">
                <a:solidFill>
                  <a:srgbClr val="000000"/>
                </a:solidFill>
              </a:rPr>
              <a:t>212</a:t>
            </a:r>
          </a:p>
        </p:txBody>
      </p:sp>
      <p:sp>
        <p:nvSpPr>
          <p:cNvPr id="358424" name="TextBox 4"/>
          <p:cNvSpPr txBox="1">
            <a:spLocks noChangeArrowheads="1"/>
          </p:cNvSpPr>
          <p:nvPr/>
        </p:nvSpPr>
        <p:spPr bwMode="auto">
          <a:xfrm>
            <a:off x="8223250" y="588963"/>
            <a:ext cx="268288" cy="276225"/>
          </a:xfrm>
          <a:prstGeom prst="rect">
            <a:avLst/>
          </a:prstGeom>
          <a:noFill/>
          <a:ln w="9525">
            <a:noFill/>
            <a:miter lim="800000"/>
            <a:headEnd/>
            <a:tailEnd/>
          </a:ln>
        </p:spPr>
        <p:txBody>
          <a:bodyPr wrap="none">
            <a:spAutoFit/>
          </a:bodyPr>
          <a:lstStyle/>
          <a:p>
            <a:r>
              <a:rPr lang="en-US" sz="1200" b="1">
                <a:solidFill>
                  <a:srgbClr val="000000"/>
                </a:solidFill>
              </a:rPr>
              <a:t>5</a:t>
            </a:r>
          </a:p>
        </p:txBody>
      </p:sp>
      <p:sp>
        <p:nvSpPr>
          <p:cNvPr id="38" name="TextBox 4"/>
          <p:cNvSpPr txBox="1">
            <a:spLocks noChangeArrowheads="1"/>
          </p:cNvSpPr>
          <p:nvPr/>
        </p:nvSpPr>
        <p:spPr bwMode="auto">
          <a:xfrm>
            <a:off x="8412163" y="3376613"/>
            <a:ext cx="731837" cy="277812"/>
          </a:xfrm>
          <a:prstGeom prst="rect">
            <a:avLst/>
          </a:prstGeom>
          <a:noFill/>
          <a:ln w="9525">
            <a:noFill/>
            <a:miter lim="800000"/>
            <a:headEnd/>
            <a:tailEnd/>
          </a:ln>
        </p:spPr>
        <p:txBody>
          <a:bodyPr wrap="none">
            <a:spAutoFit/>
          </a:bodyPr>
          <a:lstStyle/>
          <a:p>
            <a:pPr>
              <a:defRPr/>
            </a:pPr>
            <a:r>
              <a:rPr lang="en-US" sz="1200" b="1" dirty="0">
                <a:solidFill>
                  <a:srgbClr val="FFFF00"/>
                </a:solidFill>
                <a:effectLst>
                  <a:outerShdw blurRad="38100" dist="38100" dir="2700000" algn="tl">
                    <a:srgbClr val="000000">
                      <a:alpha val="43137"/>
                    </a:srgbClr>
                  </a:outerShdw>
                </a:effectLst>
              </a:rPr>
              <a:t>MD - 43</a:t>
            </a:r>
          </a:p>
        </p:txBody>
      </p:sp>
      <p:cxnSp>
        <p:nvCxnSpPr>
          <p:cNvPr id="39" name="Straight Arrow Connector 38"/>
          <p:cNvCxnSpPr>
            <a:stCxn id="38" idx="1"/>
          </p:cNvCxnSpPr>
          <p:nvPr/>
        </p:nvCxnSpPr>
        <p:spPr>
          <a:xfrm rot="10800000">
            <a:off x="7680325" y="3140075"/>
            <a:ext cx="731838" cy="3762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427" name="TextBox 4"/>
          <p:cNvSpPr txBox="1">
            <a:spLocks noChangeArrowheads="1"/>
          </p:cNvSpPr>
          <p:nvPr/>
        </p:nvSpPr>
        <p:spPr bwMode="auto">
          <a:xfrm>
            <a:off x="8024813" y="2189163"/>
            <a:ext cx="269875" cy="276225"/>
          </a:xfrm>
          <a:prstGeom prst="rect">
            <a:avLst/>
          </a:prstGeom>
          <a:noFill/>
          <a:ln w="9525">
            <a:noFill/>
            <a:miter lim="800000"/>
            <a:headEnd/>
            <a:tailEnd/>
          </a:ln>
        </p:spPr>
        <p:txBody>
          <a:bodyPr wrap="none">
            <a:spAutoFit/>
          </a:bodyPr>
          <a:lstStyle/>
          <a:p>
            <a:r>
              <a:rPr lang="en-US" sz="1200" b="1">
                <a:solidFill>
                  <a:srgbClr val="000000"/>
                </a:solidFill>
              </a:rPr>
              <a:t>6</a:t>
            </a:r>
          </a:p>
        </p:txBody>
      </p:sp>
      <p:sp>
        <p:nvSpPr>
          <p:cNvPr id="358428" name="TextBox 4"/>
          <p:cNvSpPr txBox="1">
            <a:spLocks noChangeArrowheads="1"/>
          </p:cNvSpPr>
          <p:nvPr/>
        </p:nvSpPr>
        <p:spPr bwMode="auto">
          <a:xfrm>
            <a:off x="6226175" y="2630488"/>
            <a:ext cx="354013" cy="276225"/>
          </a:xfrm>
          <a:prstGeom prst="rect">
            <a:avLst/>
          </a:prstGeom>
          <a:noFill/>
          <a:ln w="9525">
            <a:noFill/>
            <a:miter lim="800000"/>
            <a:headEnd/>
            <a:tailEnd/>
          </a:ln>
        </p:spPr>
        <p:txBody>
          <a:bodyPr wrap="none">
            <a:spAutoFit/>
          </a:bodyPr>
          <a:lstStyle/>
          <a:p>
            <a:r>
              <a:rPr lang="en-US" sz="1200" b="1">
                <a:solidFill>
                  <a:srgbClr val="000000"/>
                </a:solidFill>
              </a:rPr>
              <a:t>88</a:t>
            </a:r>
          </a:p>
        </p:txBody>
      </p:sp>
      <p:sp>
        <p:nvSpPr>
          <p:cNvPr id="358429" name="TextBox 4"/>
          <p:cNvSpPr txBox="1">
            <a:spLocks noChangeArrowheads="1"/>
          </p:cNvSpPr>
          <p:nvPr/>
        </p:nvSpPr>
        <p:spPr bwMode="auto">
          <a:xfrm>
            <a:off x="4762500" y="2279650"/>
            <a:ext cx="439738" cy="277813"/>
          </a:xfrm>
          <a:prstGeom prst="rect">
            <a:avLst/>
          </a:prstGeom>
          <a:noFill/>
          <a:ln w="9525">
            <a:noFill/>
            <a:miter lim="800000"/>
            <a:headEnd/>
            <a:tailEnd/>
          </a:ln>
        </p:spPr>
        <p:txBody>
          <a:bodyPr wrap="none">
            <a:spAutoFit/>
          </a:bodyPr>
          <a:lstStyle/>
          <a:p>
            <a:r>
              <a:rPr lang="en-US" sz="1200" b="1">
                <a:solidFill>
                  <a:srgbClr val="000000"/>
                </a:solidFill>
              </a:rPr>
              <a:t>263</a:t>
            </a:r>
          </a:p>
        </p:txBody>
      </p:sp>
      <p:sp>
        <p:nvSpPr>
          <p:cNvPr id="358430" name="TextBox 4"/>
          <p:cNvSpPr txBox="1">
            <a:spLocks noChangeArrowheads="1"/>
          </p:cNvSpPr>
          <p:nvPr/>
        </p:nvSpPr>
        <p:spPr bwMode="auto">
          <a:xfrm>
            <a:off x="5722938" y="4703763"/>
            <a:ext cx="439737" cy="276225"/>
          </a:xfrm>
          <a:prstGeom prst="rect">
            <a:avLst/>
          </a:prstGeom>
          <a:noFill/>
          <a:ln w="9525">
            <a:noFill/>
            <a:miter lim="800000"/>
            <a:headEnd/>
            <a:tailEnd/>
          </a:ln>
        </p:spPr>
        <p:txBody>
          <a:bodyPr wrap="none">
            <a:spAutoFit/>
          </a:bodyPr>
          <a:lstStyle/>
          <a:p>
            <a:r>
              <a:rPr lang="en-US" sz="1200" b="1">
                <a:solidFill>
                  <a:srgbClr val="000000"/>
                </a:solidFill>
              </a:rPr>
              <a:t>369</a:t>
            </a:r>
          </a:p>
        </p:txBody>
      </p:sp>
      <p:sp>
        <p:nvSpPr>
          <p:cNvPr id="358431" name="TextBox 4"/>
          <p:cNvSpPr txBox="1">
            <a:spLocks noChangeArrowheads="1"/>
          </p:cNvSpPr>
          <p:nvPr/>
        </p:nvSpPr>
        <p:spPr bwMode="auto">
          <a:xfrm>
            <a:off x="5159375" y="3651250"/>
            <a:ext cx="439738" cy="277813"/>
          </a:xfrm>
          <a:prstGeom prst="rect">
            <a:avLst/>
          </a:prstGeom>
          <a:noFill/>
          <a:ln w="9525">
            <a:noFill/>
            <a:miter lim="800000"/>
            <a:headEnd/>
            <a:tailEnd/>
          </a:ln>
        </p:spPr>
        <p:txBody>
          <a:bodyPr wrap="none">
            <a:spAutoFit/>
          </a:bodyPr>
          <a:lstStyle/>
          <a:p>
            <a:r>
              <a:rPr lang="en-US" sz="1200" b="1">
                <a:solidFill>
                  <a:srgbClr val="000000"/>
                </a:solidFill>
              </a:rPr>
              <a:t>429</a:t>
            </a:r>
          </a:p>
        </p:txBody>
      </p:sp>
      <p:sp>
        <p:nvSpPr>
          <p:cNvPr id="358432" name="TextBox 4"/>
          <p:cNvSpPr txBox="1">
            <a:spLocks noChangeArrowheads="1"/>
          </p:cNvSpPr>
          <p:nvPr/>
        </p:nvSpPr>
        <p:spPr bwMode="auto">
          <a:xfrm>
            <a:off x="2843213" y="1898650"/>
            <a:ext cx="354012" cy="277813"/>
          </a:xfrm>
          <a:prstGeom prst="rect">
            <a:avLst/>
          </a:prstGeom>
          <a:noFill/>
          <a:ln w="9525">
            <a:noFill/>
            <a:miter lim="800000"/>
            <a:headEnd/>
            <a:tailEnd/>
          </a:ln>
        </p:spPr>
        <p:txBody>
          <a:bodyPr wrap="none">
            <a:spAutoFit/>
          </a:bodyPr>
          <a:lstStyle/>
          <a:p>
            <a:r>
              <a:rPr lang="en-US" sz="1200" b="1">
                <a:solidFill>
                  <a:srgbClr val="000000"/>
                </a:solidFill>
              </a:rPr>
              <a:t>30</a:t>
            </a:r>
          </a:p>
        </p:txBody>
      </p:sp>
      <p:sp>
        <p:nvSpPr>
          <p:cNvPr id="358433" name="TextBox 4"/>
          <p:cNvSpPr txBox="1">
            <a:spLocks noChangeArrowheads="1"/>
          </p:cNvSpPr>
          <p:nvPr/>
        </p:nvSpPr>
        <p:spPr bwMode="auto">
          <a:xfrm>
            <a:off x="4046538" y="3071813"/>
            <a:ext cx="439737" cy="277812"/>
          </a:xfrm>
          <a:prstGeom prst="rect">
            <a:avLst/>
          </a:prstGeom>
          <a:noFill/>
          <a:ln w="9525">
            <a:noFill/>
            <a:miter lim="800000"/>
            <a:headEnd/>
            <a:tailEnd/>
          </a:ln>
        </p:spPr>
        <p:txBody>
          <a:bodyPr wrap="none">
            <a:spAutoFit/>
          </a:bodyPr>
          <a:lstStyle/>
          <a:p>
            <a:r>
              <a:rPr lang="en-US" sz="1200" b="1">
                <a:solidFill>
                  <a:srgbClr val="000000"/>
                </a:solidFill>
              </a:rPr>
              <a:t>360</a:t>
            </a:r>
          </a:p>
        </p:txBody>
      </p:sp>
      <p:sp>
        <p:nvSpPr>
          <p:cNvPr id="358434" name="TextBox 4"/>
          <p:cNvSpPr txBox="1">
            <a:spLocks noChangeArrowheads="1"/>
          </p:cNvSpPr>
          <p:nvPr/>
        </p:nvSpPr>
        <p:spPr bwMode="auto">
          <a:xfrm>
            <a:off x="1441450" y="3011488"/>
            <a:ext cx="354013" cy="276225"/>
          </a:xfrm>
          <a:prstGeom prst="rect">
            <a:avLst/>
          </a:prstGeom>
          <a:noFill/>
          <a:ln w="9525">
            <a:noFill/>
            <a:miter lim="800000"/>
            <a:headEnd/>
            <a:tailEnd/>
          </a:ln>
        </p:spPr>
        <p:txBody>
          <a:bodyPr wrap="none">
            <a:spAutoFit/>
          </a:bodyPr>
          <a:lstStyle/>
          <a:p>
            <a:r>
              <a:rPr lang="en-US" sz="1200" b="1">
                <a:solidFill>
                  <a:srgbClr val="000000"/>
                </a:solidFill>
              </a:rPr>
              <a:t>10</a:t>
            </a:r>
          </a:p>
        </p:txBody>
      </p:sp>
      <p:sp>
        <p:nvSpPr>
          <p:cNvPr id="358435" name="TextBox 4"/>
          <p:cNvSpPr txBox="1">
            <a:spLocks noChangeArrowheads="1"/>
          </p:cNvSpPr>
          <p:nvPr/>
        </p:nvSpPr>
        <p:spPr bwMode="auto">
          <a:xfrm>
            <a:off x="7978775" y="1960563"/>
            <a:ext cx="269875" cy="276225"/>
          </a:xfrm>
          <a:prstGeom prst="rect">
            <a:avLst/>
          </a:prstGeom>
          <a:noFill/>
          <a:ln w="9525">
            <a:noFill/>
            <a:miter lim="800000"/>
            <a:headEnd/>
            <a:tailEnd/>
          </a:ln>
        </p:spPr>
        <p:txBody>
          <a:bodyPr wrap="none">
            <a:spAutoFit/>
          </a:bodyPr>
          <a:lstStyle/>
          <a:p>
            <a:r>
              <a:rPr lang="en-US" sz="1200" b="1">
                <a:solidFill>
                  <a:srgbClr val="000000"/>
                </a:solidFill>
              </a:rPr>
              <a:t>4</a:t>
            </a:r>
          </a:p>
        </p:txBody>
      </p:sp>
      <p:sp>
        <p:nvSpPr>
          <p:cNvPr id="358436" name="TextBox 4"/>
          <p:cNvSpPr txBox="1">
            <a:spLocks noChangeArrowheads="1"/>
          </p:cNvSpPr>
          <p:nvPr/>
        </p:nvSpPr>
        <p:spPr bwMode="auto">
          <a:xfrm>
            <a:off x="7826375" y="2782888"/>
            <a:ext cx="354013" cy="276225"/>
          </a:xfrm>
          <a:prstGeom prst="rect">
            <a:avLst/>
          </a:prstGeom>
          <a:noFill/>
          <a:ln w="9525">
            <a:noFill/>
            <a:miter lim="800000"/>
            <a:headEnd/>
            <a:tailEnd/>
          </a:ln>
        </p:spPr>
        <p:txBody>
          <a:bodyPr wrap="none">
            <a:spAutoFit/>
          </a:bodyPr>
          <a:lstStyle/>
          <a:p>
            <a:r>
              <a:rPr lang="en-US" sz="1200" b="1">
                <a:solidFill>
                  <a:srgbClr val="000000"/>
                </a:solidFill>
              </a:rPr>
              <a:t>10</a:t>
            </a:r>
          </a:p>
        </p:txBody>
      </p:sp>
      <p:sp>
        <p:nvSpPr>
          <p:cNvPr id="358437" name="TextBox 4"/>
          <p:cNvSpPr txBox="1">
            <a:spLocks noChangeArrowheads="1"/>
          </p:cNvSpPr>
          <p:nvPr/>
        </p:nvSpPr>
        <p:spPr bwMode="auto">
          <a:xfrm>
            <a:off x="2903538" y="4367213"/>
            <a:ext cx="355600" cy="277812"/>
          </a:xfrm>
          <a:prstGeom prst="rect">
            <a:avLst/>
          </a:prstGeom>
          <a:noFill/>
          <a:ln w="9525">
            <a:noFill/>
            <a:miter lim="800000"/>
            <a:headEnd/>
            <a:tailEnd/>
          </a:ln>
        </p:spPr>
        <p:txBody>
          <a:bodyPr wrap="none">
            <a:spAutoFit/>
          </a:bodyPr>
          <a:lstStyle/>
          <a:p>
            <a:r>
              <a:rPr lang="en-US" sz="1200" b="1">
                <a:solidFill>
                  <a:srgbClr val="000000"/>
                </a:solidFill>
              </a:rPr>
              <a:t>64</a:t>
            </a:r>
          </a:p>
        </p:txBody>
      </p:sp>
      <p:sp>
        <p:nvSpPr>
          <p:cNvPr id="358438" name="TextBox 4"/>
          <p:cNvSpPr txBox="1">
            <a:spLocks noChangeArrowheads="1"/>
          </p:cNvSpPr>
          <p:nvPr/>
        </p:nvSpPr>
        <p:spPr bwMode="auto">
          <a:xfrm>
            <a:off x="7537450" y="2233613"/>
            <a:ext cx="354013" cy="277812"/>
          </a:xfrm>
          <a:prstGeom prst="rect">
            <a:avLst/>
          </a:prstGeom>
          <a:noFill/>
          <a:ln w="9525">
            <a:noFill/>
            <a:miter lim="800000"/>
            <a:headEnd/>
            <a:tailEnd/>
          </a:ln>
        </p:spPr>
        <p:txBody>
          <a:bodyPr wrap="none">
            <a:spAutoFit/>
          </a:bodyPr>
          <a:lstStyle/>
          <a:p>
            <a:r>
              <a:rPr lang="en-US" sz="1200" b="1">
                <a:solidFill>
                  <a:srgbClr val="000000"/>
                </a:solidFill>
              </a:rPr>
              <a:t>42</a:t>
            </a:r>
          </a:p>
        </p:txBody>
      </p:sp>
      <p:sp>
        <p:nvSpPr>
          <p:cNvPr id="358439" name="TextBox 4"/>
          <p:cNvSpPr txBox="1">
            <a:spLocks noChangeArrowheads="1"/>
          </p:cNvSpPr>
          <p:nvPr/>
        </p:nvSpPr>
        <p:spPr bwMode="auto">
          <a:xfrm>
            <a:off x="7399338" y="3810000"/>
            <a:ext cx="439737" cy="276225"/>
          </a:xfrm>
          <a:prstGeom prst="rect">
            <a:avLst/>
          </a:prstGeom>
          <a:noFill/>
          <a:ln w="9525">
            <a:noFill/>
            <a:miter lim="800000"/>
            <a:headEnd/>
            <a:tailEnd/>
          </a:ln>
        </p:spPr>
        <p:txBody>
          <a:bodyPr>
            <a:spAutoFit/>
          </a:bodyPr>
          <a:lstStyle/>
          <a:p>
            <a:r>
              <a:rPr lang="en-US" sz="1200" b="1">
                <a:solidFill>
                  <a:srgbClr val="000000"/>
                </a:solidFill>
              </a:rPr>
              <a:t>224</a:t>
            </a:r>
          </a:p>
        </p:txBody>
      </p:sp>
      <p:sp>
        <p:nvSpPr>
          <p:cNvPr id="358440" name="TextBox 4"/>
          <p:cNvSpPr txBox="1">
            <a:spLocks noChangeArrowheads="1"/>
          </p:cNvSpPr>
          <p:nvPr/>
        </p:nvSpPr>
        <p:spPr bwMode="auto">
          <a:xfrm>
            <a:off x="3970338" y="1974850"/>
            <a:ext cx="439737" cy="277813"/>
          </a:xfrm>
          <a:prstGeom prst="rect">
            <a:avLst/>
          </a:prstGeom>
          <a:noFill/>
          <a:ln w="9525">
            <a:noFill/>
            <a:miter lim="800000"/>
            <a:headEnd/>
            <a:tailEnd/>
          </a:ln>
        </p:spPr>
        <p:txBody>
          <a:bodyPr wrap="none">
            <a:spAutoFit/>
          </a:bodyPr>
          <a:lstStyle/>
          <a:p>
            <a:r>
              <a:rPr lang="en-US" sz="1200" b="1">
                <a:solidFill>
                  <a:srgbClr val="000000"/>
                </a:solidFill>
              </a:rPr>
              <a:t>221</a:t>
            </a:r>
          </a:p>
        </p:txBody>
      </p:sp>
      <p:sp>
        <p:nvSpPr>
          <p:cNvPr id="358441" name="TextBox 4"/>
          <p:cNvSpPr txBox="1">
            <a:spLocks noChangeArrowheads="1"/>
          </p:cNvSpPr>
          <p:nvPr/>
        </p:nvSpPr>
        <p:spPr bwMode="auto">
          <a:xfrm>
            <a:off x="6607175" y="3087688"/>
            <a:ext cx="354013" cy="276225"/>
          </a:xfrm>
          <a:prstGeom prst="rect">
            <a:avLst/>
          </a:prstGeom>
          <a:noFill/>
          <a:ln w="9525">
            <a:noFill/>
            <a:miter lim="800000"/>
            <a:headEnd/>
            <a:tailEnd/>
          </a:ln>
        </p:spPr>
        <p:txBody>
          <a:bodyPr wrap="none">
            <a:spAutoFit/>
          </a:bodyPr>
          <a:lstStyle/>
          <a:p>
            <a:r>
              <a:rPr lang="en-US" sz="1200" b="1">
                <a:solidFill>
                  <a:srgbClr val="000000"/>
                </a:solidFill>
              </a:rPr>
              <a:t>86</a:t>
            </a:r>
          </a:p>
        </p:txBody>
      </p:sp>
      <p:sp>
        <p:nvSpPr>
          <p:cNvPr id="358442" name="TextBox 4"/>
          <p:cNvSpPr txBox="1">
            <a:spLocks noChangeArrowheads="1"/>
          </p:cNvSpPr>
          <p:nvPr/>
        </p:nvSpPr>
        <p:spPr bwMode="auto">
          <a:xfrm>
            <a:off x="4397375" y="4246563"/>
            <a:ext cx="439738" cy="276225"/>
          </a:xfrm>
          <a:prstGeom prst="rect">
            <a:avLst/>
          </a:prstGeom>
          <a:noFill/>
          <a:ln w="9525">
            <a:noFill/>
            <a:miter lim="800000"/>
            <a:headEnd/>
            <a:tailEnd/>
          </a:ln>
        </p:spPr>
        <p:txBody>
          <a:bodyPr wrap="none">
            <a:spAutoFit/>
          </a:bodyPr>
          <a:lstStyle/>
          <a:p>
            <a:r>
              <a:rPr lang="en-US" sz="1200" b="1">
                <a:solidFill>
                  <a:srgbClr val="000000"/>
                </a:solidFill>
              </a:rPr>
              <a:t>320</a:t>
            </a:r>
          </a:p>
        </p:txBody>
      </p:sp>
      <p:sp>
        <p:nvSpPr>
          <p:cNvPr id="358443" name="TextBox 4"/>
          <p:cNvSpPr txBox="1">
            <a:spLocks noChangeArrowheads="1"/>
          </p:cNvSpPr>
          <p:nvPr/>
        </p:nvSpPr>
        <p:spPr bwMode="auto">
          <a:xfrm>
            <a:off x="1257300" y="2051050"/>
            <a:ext cx="355600" cy="277813"/>
          </a:xfrm>
          <a:prstGeom prst="rect">
            <a:avLst/>
          </a:prstGeom>
          <a:noFill/>
          <a:ln w="9525">
            <a:noFill/>
            <a:miter lim="800000"/>
            <a:headEnd/>
            <a:tailEnd/>
          </a:ln>
        </p:spPr>
        <p:txBody>
          <a:bodyPr wrap="none">
            <a:spAutoFit/>
          </a:bodyPr>
          <a:lstStyle/>
          <a:p>
            <a:r>
              <a:rPr lang="en-US" sz="1200" b="1">
                <a:solidFill>
                  <a:srgbClr val="000000"/>
                </a:solidFill>
              </a:rPr>
              <a:t>16</a:t>
            </a:r>
          </a:p>
        </p:txBody>
      </p:sp>
      <p:sp>
        <p:nvSpPr>
          <p:cNvPr id="358444" name="TextBox 4"/>
          <p:cNvSpPr txBox="1">
            <a:spLocks noChangeArrowheads="1"/>
          </p:cNvSpPr>
          <p:nvPr/>
        </p:nvSpPr>
        <p:spPr bwMode="auto">
          <a:xfrm>
            <a:off x="7292975" y="2767013"/>
            <a:ext cx="354013" cy="277812"/>
          </a:xfrm>
          <a:prstGeom prst="rect">
            <a:avLst/>
          </a:prstGeom>
          <a:noFill/>
          <a:ln w="9525">
            <a:noFill/>
            <a:miter lim="800000"/>
            <a:headEnd/>
            <a:tailEnd/>
          </a:ln>
        </p:spPr>
        <p:txBody>
          <a:bodyPr wrap="none">
            <a:spAutoFit/>
          </a:bodyPr>
          <a:lstStyle/>
          <a:p>
            <a:r>
              <a:rPr lang="en-US" sz="1200" b="1">
                <a:solidFill>
                  <a:srgbClr val="000000"/>
                </a:solidFill>
              </a:rPr>
              <a:t>66</a:t>
            </a:r>
          </a:p>
        </p:txBody>
      </p:sp>
      <p:sp>
        <p:nvSpPr>
          <p:cNvPr id="358445" name="TextBox 4"/>
          <p:cNvSpPr txBox="1">
            <a:spLocks noChangeArrowheads="1"/>
          </p:cNvSpPr>
          <p:nvPr/>
        </p:nvSpPr>
        <p:spPr bwMode="auto">
          <a:xfrm>
            <a:off x="7232650" y="4170363"/>
            <a:ext cx="438150" cy="276225"/>
          </a:xfrm>
          <a:prstGeom prst="rect">
            <a:avLst/>
          </a:prstGeom>
          <a:noFill/>
          <a:ln w="9525">
            <a:noFill/>
            <a:miter lim="800000"/>
            <a:headEnd/>
            <a:tailEnd/>
          </a:ln>
        </p:spPr>
        <p:txBody>
          <a:bodyPr wrap="none">
            <a:spAutoFit/>
          </a:bodyPr>
          <a:lstStyle/>
          <a:p>
            <a:r>
              <a:rPr lang="en-US" sz="1200" b="1">
                <a:solidFill>
                  <a:srgbClr val="000000"/>
                </a:solidFill>
              </a:rPr>
              <a:t>228</a:t>
            </a:r>
          </a:p>
        </p:txBody>
      </p:sp>
      <p:sp>
        <p:nvSpPr>
          <p:cNvPr id="358446" name="TextBox 4"/>
          <p:cNvSpPr txBox="1">
            <a:spLocks noChangeArrowheads="1"/>
          </p:cNvSpPr>
          <p:nvPr/>
        </p:nvSpPr>
        <p:spPr bwMode="auto">
          <a:xfrm>
            <a:off x="3970338" y="2524125"/>
            <a:ext cx="439737" cy="276225"/>
          </a:xfrm>
          <a:prstGeom prst="rect">
            <a:avLst/>
          </a:prstGeom>
          <a:noFill/>
          <a:ln w="9525">
            <a:noFill/>
            <a:miter lim="800000"/>
            <a:headEnd/>
            <a:tailEnd/>
          </a:ln>
        </p:spPr>
        <p:txBody>
          <a:bodyPr wrap="none">
            <a:spAutoFit/>
          </a:bodyPr>
          <a:lstStyle/>
          <a:p>
            <a:r>
              <a:rPr lang="en-US" sz="1200" b="1">
                <a:solidFill>
                  <a:srgbClr val="000000"/>
                </a:solidFill>
              </a:rPr>
              <a:t>230</a:t>
            </a:r>
          </a:p>
        </p:txBody>
      </p:sp>
      <p:sp>
        <p:nvSpPr>
          <p:cNvPr id="358447" name="TextBox 4"/>
          <p:cNvSpPr txBox="1">
            <a:spLocks noChangeArrowheads="1"/>
          </p:cNvSpPr>
          <p:nvPr/>
        </p:nvSpPr>
        <p:spPr bwMode="auto">
          <a:xfrm>
            <a:off x="6210300" y="4032250"/>
            <a:ext cx="439738" cy="277813"/>
          </a:xfrm>
          <a:prstGeom prst="rect">
            <a:avLst/>
          </a:prstGeom>
          <a:noFill/>
          <a:ln w="9525">
            <a:noFill/>
            <a:miter lim="800000"/>
            <a:headEnd/>
            <a:tailEnd/>
          </a:ln>
        </p:spPr>
        <p:txBody>
          <a:bodyPr wrap="none">
            <a:spAutoFit/>
          </a:bodyPr>
          <a:lstStyle/>
          <a:p>
            <a:r>
              <a:rPr lang="en-US" sz="1200" b="1">
                <a:solidFill>
                  <a:srgbClr val="000000"/>
                </a:solidFill>
              </a:rPr>
              <a:t>163</a:t>
            </a:r>
          </a:p>
        </p:txBody>
      </p:sp>
      <p:sp>
        <p:nvSpPr>
          <p:cNvPr id="358448" name="TextBox 4"/>
          <p:cNvSpPr txBox="1">
            <a:spLocks noChangeArrowheads="1"/>
          </p:cNvSpPr>
          <p:nvPr/>
        </p:nvSpPr>
        <p:spPr bwMode="auto">
          <a:xfrm>
            <a:off x="4046538" y="5099050"/>
            <a:ext cx="439737" cy="277813"/>
          </a:xfrm>
          <a:prstGeom prst="rect">
            <a:avLst/>
          </a:prstGeom>
          <a:noFill/>
          <a:ln w="9525">
            <a:noFill/>
            <a:miter lim="800000"/>
            <a:headEnd/>
            <a:tailEnd/>
          </a:ln>
        </p:spPr>
        <p:txBody>
          <a:bodyPr wrap="none">
            <a:spAutoFit/>
          </a:bodyPr>
          <a:lstStyle/>
          <a:p>
            <a:r>
              <a:rPr lang="en-US" sz="1200" b="1">
                <a:solidFill>
                  <a:srgbClr val="000000"/>
                </a:solidFill>
              </a:rPr>
              <a:t>870</a:t>
            </a:r>
          </a:p>
        </p:txBody>
      </p:sp>
      <p:sp>
        <p:nvSpPr>
          <p:cNvPr id="358449" name="TextBox 4"/>
          <p:cNvSpPr txBox="1">
            <a:spLocks noChangeArrowheads="1"/>
          </p:cNvSpPr>
          <p:nvPr/>
        </p:nvSpPr>
        <p:spPr bwMode="auto">
          <a:xfrm>
            <a:off x="2279650" y="3240088"/>
            <a:ext cx="268288" cy="276225"/>
          </a:xfrm>
          <a:prstGeom prst="rect">
            <a:avLst/>
          </a:prstGeom>
          <a:noFill/>
          <a:ln w="9525">
            <a:noFill/>
            <a:miter lim="800000"/>
            <a:headEnd/>
            <a:tailEnd/>
          </a:ln>
        </p:spPr>
        <p:txBody>
          <a:bodyPr wrap="none">
            <a:spAutoFit/>
          </a:bodyPr>
          <a:lstStyle/>
          <a:p>
            <a:r>
              <a:rPr lang="en-US" sz="1200" b="1">
                <a:solidFill>
                  <a:srgbClr val="000000"/>
                </a:solidFill>
              </a:rPr>
              <a:t>8</a:t>
            </a:r>
          </a:p>
        </p:txBody>
      </p:sp>
      <p:sp>
        <p:nvSpPr>
          <p:cNvPr id="358450" name="TextBox 4"/>
          <p:cNvSpPr txBox="1">
            <a:spLocks noChangeArrowheads="1"/>
          </p:cNvSpPr>
          <p:nvPr/>
        </p:nvSpPr>
        <p:spPr bwMode="auto">
          <a:xfrm>
            <a:off x="7796213" y="1914525"/>
            <a:ext cx="269875" cy="276225"/>
          </a:xfrm>
          <a:prstGeom prst="rect">
            <a:avLst/>
          </a:prstGeom>
          <a:noFill/>
          <a:ln w="9525">
            <a:noFill/>
            <a:miter lim="800000"/>
            <a:headEnd/>
            <a:tailEnd/>
          </a:ln>
        </p:spPr>
        <p:txBody>
          <a:bodyPr wrap="none">
            <a:spAutoFit/>
          </a:bodyPr>
          <a:lstStyle/>
          <a:p>
            <a:r>
              <a:rPr lang="en-US" sz="1200" b="1">
                <a:solidFill>
                  <a:srgbClr val="000000"/>
                </a:solidFill>
              </a:rPr>
              <a:t>4</a:t>
            </a:r>
          </a:p>
        </p:txBody>
      </p:sp>
      <p:sp>
        <p:nvSpPr>
          <p:cNvPr id="358451" name="TextBox 4"/>
          <p:cNvSpPr txBox="1">
            <a:spLocks noChangeArrowheads="1"/>
          </p:cNvSpPr>
          <p:nvPr/>
        </p:nvSpPr>
        <p:spPr bwMode="auto">
          <a:xfrm>
            <a:off x="7385050" y="3346450"/>
            <a:ext cx="438150" cy="277813"/>
          </a:xfrm>
          <a:prstGeom prst="rect">
            <a:avLst/>
          </a:prstGeom>
          <a:noFill/>
          <a:ln w="9525">
            <a:noFill/>
            <a:miter lim="800000"/>
            <a:headEnd/>
            <a:tailEnd/>
          </a:ln>
        </p:spPr>
        <p:txBody>
          <a:bodyPr wrap="none">
            <a:spAutoFit/>
          </a:bodyPr>
          <a:lstStyle/>
          <a:p>
            <a:r>
              <a:rPr lang="en-US" sz="1200" b="1">
                <a:solidFill>
                  <a:srgbClr val="000000"/>
                </a:solidFill>
              </a:rPr>
              <a:t>195</a:t>
            </a:r>
          </a:p>
        </p:txBody>
      </p:sp>
      <p:sp>
        <p:nvSpPr>
          <p:cNvPr id="358452" name="TextBox 4"/>
          <p:cNvSpPr txBox="1">
            <a:spLocks noChangeArrowheads="1"/>
          </p:cNvSpPr>
          <p:nvPr/>
        </p:nvSpPr>
        <p:spPr bwMode="auto">
          <a:xfrm>
            <a:off x="1547813" y="1503363"/>
            <a:ext cx="354012" cy="276225"/>
          </a:xfrm>
          <a:prstGeom prst="rect">
            <a:avLst/>
          </a:prstGeom>
          <a:noFill/>
          <a:ln w="9525">
            <a:noFill/>
            <a:miter lim="800000"/>
            <a:headEnd/>
            <a:tailEnd/>
          </a:ln>
        </p:spPr>
        <p:txBody>
          <a:bodyPr wrap="none">
            <a:spAutoFit/>
          </a:bodyPr>
          <a:lstStyle/>
          <a:p>
            <a:r>
              <a:rPr lang="en-US" sz="1200" b="1">
                <a:solidFill>
                  <a:srgbClr val="000000"/>
                </a:solidFill>
              </a:rPr>
              <a:t>20</a:t>
            </a:r>
          </a:p>
        </p:txBody>
      </p:sp>
      <p:sp>
        <p:nvSpPr>
          <p:cNvPr id="358453" name="TextBox 4"/>
          <p:cNvSpPr txBox="1">
            <a:spLocks noChangeArrowheads="1"/>
          </p:cNvSpPr>
          <p:nvPr/>
        </p:nvSpPr>
        <p:spPr bwMode="auto">
          <a:xfrm>
            <a:off x="6972300" y="3346450"/>
            <a:ext cx="355600" cy="277813"/>
          </a:xfrm>
          <a:prstGeom prst="rect">
            <a:avLst/>
          </a:prstGeom>
          <a:noFill/>
          <a:ln w="9525">
            <a:noFill/>
            <a:miter lim="800000"/>
            <a:headEnd/>
            <a:tailEnd/>
          </a:ln>
        </p:spPr>
        <p:txBody>
          <a:bodyPr wrap="none">
            <a:spAutoFit/>
          </a:bodyPr>
          <a:lstStyle/>
          <a:p>
            <a:r>
              <a:rPr lang="en-US" sz="1200" b="1">
                <a:solidFill>
                  <a:srgbClr val="000000"/>
                </a:solidFill>
              </a:rPr>
              <a:t>10</a:t>
            </a:r>
          </a:p>
        </p:txBody>
      </p:sp>
      <p:sp>
        <p:nvSpPr>
          <p:cNvPr id="358454" name="TextBox 4"/>
          <p:cNvSpPr txBox="1">
            <a:spLocks noChangeArrowheads="1"/>
          </p:cNvSpPr>
          <p:nvPr/>
        </p:nvSpPr>
        <p:spPr bwMode="auto">
          <a:xfrm>
            <a:off x="5434013" y="2478088"/>
            <a:ext cx="439737" cy="276225"/>
          </a:xfrm>
          <a:prstGeom prst="rect">
            <a:avLst/>
          </a:prstGeom>
          <a:noFill/>
          <a:ln w="9525">
            <a:noFill/>
            <a:miter lim="800000"/>
            <a:headEnd/>
            <a:tailEnd/>
          </a:ln>
        </p:spPr>
        <p:txBody>
          <a:bodyPr wrap="none">
            <a:spAutoFit/>
          </a:bodyPr>
          <a:lstStyle/>
          <a:p>
            <a:r>
              <a:rPr lang="en-US" sz="1200" b="1">
                <a:solidFill>
                  <a:srgbClr val="000000"/>
                </a:solidFill>
              </a:rPr>
              <a:t>182</a:t>
            </a:r>
          </a:p>
        </p:txBody>
      </p:sp>
      <p:sp>
        <p:nvSpPr>
          <p:cNvPr id="358455" name="TextBox 4"/>
          <p:cNvSpPr txBox="1">
            <a:spLocks noChangeArrowheads="1"/>
          </p:cNvSpPr>
          <p:nvPr/>
        </p:nvSpPr>
        <p:spPr bwMode="auto">
          <a:xfrm>
            <a:off x="2979738" y="2676525"/>
            <a:ext cx="355600" cy="276225"/>
          </a:xfrm>
          <a:prstGeom prst="rect">
            <a:avLst/>
          </a:prstGeom>
          <a:noFill/>
          <a:ln w="9525">
            <a:noFill/>
            <a:miter lim="800000"/>
            <a:headEnd/>
            <a:tailEnd/>
          </a:ln>
        </p:spPr>
        <p:txBody>
          <a:bodyPr wrap="none">
            <a:spAutoFit/>
          </a:bodyPr>
          <a:lstStyle/>
          <a:p>
            <a:r>
              <a:rPr lang="en-US" sz="1200" b="1">
                <a:solidFill>
                  <a:srgbClr val="000000"/>
                </a:solidFill>
              </a:rPr>
              <a:t>40</a:t>
            </a:r>
          </a:p>
        </p:txBody>
      </p:sp>
      <p:sp>
        <p:nvSpPr>
          <p:cNvPr id="76" name="TextBox 4"/>
          <p:cNvSpPr txBox="1">
            <a:spLocks noChangeArrowheads="1"/>
          </p:cNvSpPr>
          <p:nvPr/>
        </p:nvSpPr>
        <p:spPr bwMode="auto">
          <a:xfrm>
            <a:off x="8016875" y="4443413"/>
            <a:ext cx="620713" cy="277812"/>
          </a:xfrm>
          <a:prstGeom prst="rect">
            <a:avLst/>
          </a:prstGeom>
          <a:noFill/>
          <a:ln w="9525">
            <a:noFill/>
            <a:miter lim="800000"/>
            <a:headEnd/>
            <a:tailEnd/>
          </a:ln>
        </p:spPr>
        <p:txBody>
          <a:bodyPr wrap="none">
            <a:spAutoFit/>
          </a:bodyPr>
          <a:lstStyle/>
          <a:p>
            <a:pPr>
              <a:defRPr/>
            </a:pPr>
            <a:r>
              <a:rPr lang="en-US" sz="1200" b="1" dirty="0">
                <a:solidFill>
                  <a:srgbClr val="FFFF00"/>
                </a:solidFill>
                <a:effectLst>
                  <a:outerShdw blurRad="38100" dist="38100" dir="2700000" algn="tl">
                    <a:srgbClr val="000000">
                      <a:alpha val="43137"/>
                    </a:srgbClr>
                  </a:outerShdw>
                </a:effectLst>
              </a:rPr>
              <a:t>PR - 4</a:t>
            </a:r>
          </a:p>
        </p:txBody>
      </p:sp>
      <p:cxnSp>
        <p:nvCxnSpPr>
          <p:cNvPr id="77" name="Straight Arrow Connector 76"/>
          <p:cNvCxnSpPr>
            <a:stCxn id="76" idx="3"/>
          </p:cNvCxnSpPr>
          <p:nvPr/>
        </p:nvCxnSpPr>
        <p:spPr>
          <a:xfrm>
            <a:off x="8637588" y="4583113"/>
            <a:ext cx="506412" cy="349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458" name="Rectangle 2"/>
          <p:cNvSpPr>
            <a:spLocks noGrp="1" noChangeArrowheads="1"/>
          </p:cNvSpPr>
          <p:nvPr>
            <p:ph type="title"/>
          </p:nvPr>
        </p:nvSpPr>
        <p:spPr>
          <a:xfrm>
            <a:off x="0" y="0"/>
            <a:ext cx="8382000" cy="1036638"/>
          </a:xfrm>
        </p:spPr>
        <p:txBody>
          <a:bodyPr/>
          <a:lstStyle/>
          <a:p>
            <a:pPr algn="l" eaLnBrk="1" hangingPunct="1"/>
            <a:r>
              <a:rPr lang="en-US" sz="3600" b="1" dirty="0" smtClean="0"/>
              <a:t>USA had 8386 Tornadoes in 6 years. </a:t>
            </a:r>
            <a:br>
              <a:rPr lang="en-US" sz="3600" b="1" dirty="0" smtClean="0"/>
            </a:br>
            <a:r>
              <a:rPr lang="en-US" sz="3600" b="1" dirty="0" smtClean="0"/>
              <a:t>We are uniquely tornado vulnerable !</a:t>
            </a:r>
          </a:p>
        </p:txBody>
      </p:sp>
      <p:pic>
        <p:nvPicPr>
          <p:cNvPr id="358459" name="Picture 7" descr="new_nws_logo_noaa.gif"/>
          <p:cNvPicPr>
            <a:picLocks noChangeAspect="1"/>
          </p:cNvPicPr>
          <p:nvPr/>
        </p:nvPicPr>
        <p:blipFill>
          <a:blip r:embed="rId3" cstate="print"/>
          <a:srcRect/>
          <a:stretch>
            <a:fillRect/>
          </a:stretch>
        </p:blipFill>
        <p:spPr bwMode="auto">
          <a:xfrm>
            <a:off x="8153400" y="0"/>
            <a:ext cx="990600" cy="993775"/>
          </a:xfrm>
          <a:prstGeom prst="rect">
            <a:avLst/>
          </a:prstGeom>
          <a:noFill/>
          <a:ln w="9525">
            <a:noFill/>
            <a:miter lim="800000"/>
            <a:headEnd/>
            <a:tailEnd/>
          </a:ln>
        </p:spPr>
      </p:pic>
      <p:sp>
        <p:nvSpPr>
          <p:cNvPr id="87" name="TextBox 4"/>
          <p:cNvSpPr txBox="1">
            <a:spLocks noChangeArrowheads="1"/>
          </p:cNvSpPr>
          <p:nvPr/>
        </p:nvSpPr>
        <p:spPr bwMode="auto">
          <a:xfrm>
            <a:off x="263525" y="1600200"/>
            <a:ext cx="696913" cy="276225"/>
          </a:xfrm>
          <a:prstGeom prst="rect">
            <a:avLst/>
          </a:prstGeom>
          <a:noFill/>
          <a:ln w="9525">
            <a:noFill/>
            <a:miter lim="800000"/>
            <a:headEnd/>
            <a:tailEnd/>
          </a:ln>
        </p:spPr>
        <p:txBody>
          <a:bodyPr>
            <a:spAutoFit/>
          </a:bodyPr>
          <a:lstStyle/>
          <a:p>
            <a:pPr>
              <a:defRPr/>
            </a:pPr>
            <a:r>
              <a:rPr lang="en-US" sz="1200" b="1" dirty="0">
                <a:solidFill>
                  <a:srgbClr val="FFFF00"/>
                </a:solidFill>
                <a:effectLst>
                  <a:outerShdw blurRad="38100" dist="38100" dir="2700000" algn="tl">
                    <a:srgbClr val="000000">
                      <a:alpha val="43137"/>
                    </a:srgbClr>
                  </a:outerShdw>
                </a:effectLst>
              </a:rPr>
              <a:t>AK - 3</a:t>
            </a:r>
          </a:p>
        </p:txBody>
      </p:sp>
      <p:cxnSp>
        <p:nvCxnSpPr>
          <p:cNvPr id="88" name="Straight Arrow Connector 87"/>
          <p:cNvCxnSpPr>
            <a:stCxn id="87" idx="0"/>
          </p:cNvCxnSpPr>
          <p:nvPr/>
        </p:nvCxnSpPr>
        <p:spPr>
          <a:xfrm rot="16200000" flipV="1">
            <a:off x="305594" y="1294606"/>
            <a:ext cx="473075" cy="1381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3429000" y="1143000"/>
            <a:ext cx="3057525" cy="646113"/>
          </a:xfrm>
          <a:prstGeom prst="rect">
            <a:avLst/>
          </a:prstGeom>
          <a:solidFill>
            <a:srgbClr val="B44518"/>
          </a:solidFill>
        </p:spPr>
        <p:txBody>
          <a:bodyPr wrap="none">
            <a:spAutoFit/>
          </a:bodyPr>
          <a:lstStyle/>
          <a:p>
            <a:pPr>
              <a:defRPr/>
            </a:pPr>
            <a:r>
              <a:rPr lang="en-US" sz="3600" b="1" dirty="0">
                <a:solidFill>
                  <a:srgbClr val="FFFFFF"/>
                </a:solidFill>
                <a:effectLst>
                  <a:outerShdw blurRad="38100" dist="38100" dir="2700000" algn="tl">
                    <a:srgbClr val="000000">
                      <a:alpha val="43137"/>
                    </a:srgbClr>
                  </a:outerShdw>
                </a:effectLst>
              </a:rPr>
              <a:t>(2003 – 2008)</a:t>
            </a:r>
          </a:p>
        </p:txBody>
      </p:sp>
      <p:sp>
        <p:nvSpPr>
          <p:cNvPr id="358463" name="TextBox 4"/>
          <p:cNvSpPr txBox="1">
            <a:spLocks noChangeArrowheads="1"/>
          </p:cNvSpPr>
          <p:nvPr/>
        </p:nvSpPr>
        <p:spPr bwMode="auto">
          <a:xfrm>
            <a:off x="7994650" y="2371725"/>
            <a:ext cx="268288" cy="276225"/>
          </a:xfrm>
          <a:prstGeom prst="rect">
            <a:avLst/>
          </a:prstGeom>
          <a:noFill/>
          <a:ln w="9525">
            <a:noFill/>
            <a:miter lim="800000"/>
            <a:headEnd/>
            <a:tailEnd/>
          </a:ln>
        </p:spPr>
        <p:txBody>
          <a:bodyPr wrap="none">
            <a:spAutoFit/>
          </a:bodyPr>
          <a:lstStyle/>
          <a:p>
            <a:r>
              <a:rPr lang="en-US" sz="1200" b="1">
                <a:solidFill>
                  <a:srgbClr val="000000"/>
                </a:solidFill>
              </a:rPr>
              <a:t>3</a:t>
            </a:r>
          </a:p>
        </p:txBody>
      </p:sp>
      <p:sp>
        <p:nvSpPr>
          <p:cNvPr id="65" name="Rectangle 64"/>
          <p:cNvSpPr/>
          <p:nvPr/>
        </p:nvSpPr>
        <p:spPr>
          <a:xfrm>
            <a:off x="0" y="5903913"/>
            <a:ext cx="8077200" cy="954087"/>
          </a:xfrm>
          <a:prstGeom prst="rect">
            <a:avLst/>
          </a:prstGeom>
        </p:spPr>
        <p:txBody>
          <a:bodyPr>
            <a:spAutoFit/>
          </a:bodyPr>
          <a:lstStyle/>
          <a:p>
            <a:pPr>
              <a:defRPr/>
            </a:pPr>
            <a:r>
              <a:rPr lang="en-US" sz="2800" b="1" i="1" u="sng" dirty="0">
                <a:solidFill>
                  <a:srgbClr val="FFFFFF"/>
                </a:solidFill>
                <a:effectLst>
                  <a:outerShdw blurRad="38100" dist="38100" dir="2700000" algn="tl">
                    <a:srgbClr val="000000">
                      <a:alpha val="43137"/>
                    </a:srgbClr>
                  </a:outerShdw>
                </a:effectLst>
                <a:latin typeface="Calibri" pitchFamily="34" charset="0"/>
              </a:rPr>
              <a:t>We are a confrontational ………….battleground:</a:t>
            </a:r>
          </a:p>
          <a:p>
            <a:pPr>
              <a:defRPr/>
            </a:pPr>
            <a:r>
              <a:rPr lang="en-US" sz="2800" b="1" i="1" u="sng" dirty="0">
                <a:solidFill>
                  <a:srgbClr val="FFFFFF"/>
                </a:solidFill>
                <a:effectLst>
                  <a:outerShdw blurRad="38100" dist="38100" dir="2700000" algn="tl">
                    <a:srgbClr val="000000">
                      <a:alpha val="43137"/>
                    </a:srgbClr>
                  </a:outerShdw>
                </a:effectLst>
                <a:latin typeface="Calibri" pitchFamily="34" charset="0"/>
              </a:rPr>
              <a:t>continental </a:t>
            </a:r>
            <a:r>
              <a:rPr lang="en-US" sz="2800" b="1" i="1" u="sng" dirty="0" err="1">
                <a:solidFill>
                  <a:srgbClr val="FFFFFF"/>
                </a:solidFill>
                <a:effectLst>
                  <a:outerShdw blurRad="38100" dist="38100" dir="2700000" algn="tl">
                    <a:srgbClr val="000000">
                      <a:alpha val="43137"/>
                    </a:srgbClr>
                  </a:outerShdw>
                </a:effectLst>
                <a:latin typeface="Calibri" pitchFamily="34" charset="0"/>
              </a:rPr>
              <a:t>vs</a:t>
            </a:r>
            <a:r>
              <a:rPr lang="en-US" sz="2800" b="1" i="1" u="sng" dirty="0">
                <a:solidFill>
                  <a:srgbClr val="FFFFFF"/>
                </a:solidFill>
                <a:effectLst>
                  <a:outerShdw blurRad="38100" dist="38100" dir="2700000" algn="tl">
                    <a:srgbClr val="000000">
                      <a:alpha val="43137"/>
                    </a:srgbClr>
                  </a:outerShdw>
                </a:effectLst>
                <a:latin typeface="Calibri" pitchFamily="34" charset="0"/>
              </a:rPr>
              <a:t> tropical air.</a:t>
            </a:r>
            <a:r>
              <a:rPr lang="en-US" sz="2800" b="1" i="1" dirty="0">
                <a:solidFill>
                  <a:srgbClr val="FFFFFF"/>
                </a:solidFill>
                <a:effectLst>
                  <a:outerShdw blurRad="38100" dist="38100" dir="2700000" algn="tl">
                    <a:srgbClr val="000000">
                      <a:alpha val="43137"/>
                    </a:srgbClr>
                  </a:outerShdw>
                </a:effectLst>
                <a:latin typeface="Calibri" pitchFamily="34" charset="0"/>
              </a:rPr>
              <a:t> e.g. ’04: 1817; ‘08: 1690</a:t>
            </a:r>
            <a:endParaRPr lang="en-US" sz="2800" dirty="0">
              <a:solidFill>
                <a:srgbClr val="FFFFFF"/>
              </a:solidFill>
            </a:endParaRPr>
          </a:p>
        </p:txBody>
      </p:sp>
      <p:sp>
        <p:nvSpPr>
          <p:cNvPr id="66" name="Slide Number Placeholder 65"/>
          <p:cNvSpPr>
            <a:spLocks noGrp="1"/>
          </p:cNvSpPr>
          <p:nvPr>
            <p:ph type="sldNum" sz="quarter" idx="12"/>
          </p:nvPr>
        </p:nvSpPr>
        <p:spPr/>
        <p:txBody>
          <a:bodyPr/>
          <a:lstStyle/>
          <a:p>
            <a:pPr>
              <a:defRPr/>
            </a:pPr>
            <a:fld id="{142BDDA1-69F3-42A3-9F87-365167D5036B}" type="slidenum">
              <a:rPr lang="en-US" smtClean="0"/>
              <a:pPr>
                <a:defRPr/>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0" y="0"/>
            <a:ext cx="9144000" cy="1066800"/>
          </a:xfrm>
        </p:spPr>
        <p:txBody>
          <a:bodyPr/>
          <a:lstStyle/>
          <a:p>
            <a:pPr algn="ctr" eaLnBrk="1" hangingPunct="1">
              <a:defRPr/>
            </a:pPr>
            <a:r>
              <a:rPr lang="en-US" sz="3200" dirty="0" smtClean="0">
                <a:solidFill>
                  <a:srgbClr val="FFFF00"/>
                </a:solidFill>
              </a:rPr>
              <a:t>USA has the most short fused warnings! </a:t>
            </a:r>
            <a:r>
              <a:rPr lang="en-US" sz="2800" dirty="0" smtClean="0"/>
              <a:t> </a:t>
            </a:r>
            <a:endParaRPr lang="en-US" sz="2400" dirty="0" smtClean="0">
              <a:solidFill>
                <a:schemeClr val="accent2"/>
              </a:solidFill>
            </a:endParaRPr>
          </a:p>
        </p:txBody>
      </p:sp>
      <p:graphicFrame>
        <p:nvGraphicFramePr>
          <p:cNvPr id="69634" name="Object 2"/>
          <p:cNvGraphicFramePr>
            <a:graphicFrameLocks noChangeAspect="1"/>
          </p:cNvGraphicFramePr>
          <p:nvPr>
            <p:ph idx="1"/>
          </p:nvPr>
        </p:nvGraphicFramePr>
        <p:xfrm>
          <a:off x="1447800" y="1600200"/>
          <a:ext cx="6332538" cy="4729163"/>
        </p:xfrm>
        <a:graphic>
          <a:graphicData uri="http://schemas.openxmlformats.org/presentationml/2006/ole">
            <p:oleObj spid="_x0000_s69634" name="Chart" r:id="rId4" imgW="9197457" imgH="6873193" progId="Excel.Sheet.8">
              <p:embed/>
            </p:oleObj>
          </a:graphicData>
        </a:graphic>
      </p:graphicFrame>
      <p:sp>
        <p:nvSpPr>
          <p:cNvPr id="434180" name="Text Box 4"/>
          <p:cNvSpPr txBox="1">
            <a:spLocks noChangeArrowheads="1"/>
          </p:cNvSpPr>
          <p:nvPr/>
        </p:nvSpPr>
        <p:spPr bwMode="auto">
          <a:xfrm>
            <a:off x="2667000" y="1066800"/>
            <a:ext cx="4419600" cy="457200"/>
          </a:xfrm>
          <a:prstGeom prst="rect">
            <a:avLst/>
          </a:prstGeom>
          <a:noFill/>
          <a:ln w="12700">
            <a:noFill/>
            <a:miter lim="800000"/>
            <a:headEnd type="none" w="sm" len="sm"/>
            <a:tailEnd type="none" w="sm" len="sm"/>
          </a:ln>
          <a:effectLst/>
        </p:spPr>
        <p:txBody>
          <a:bodyPr>
            <a:spAutoFit/>
          </a:bodyPr>
          <a:lstStyle/>
          <a:p>
            <a:pPr>
              <a:spcBef>
                <a:spcPct val="50000"/>
              </a:spcBef>
              <a:defRPr/>
            </a:pPr>
            <a:r>
              <a:rPr lang="en-US" sz="2400">
                <a:solidFill>
                  <a:srgbClr val="FFFF00"/>
                </a:solidFill>
                <a:effectLst>
                  <a:outerShdw blurRad="38100" dist="38100" dir="2700000" algn="tl">
                    <a:srgbClr val="000000"/>
                  </a:outerShdw>
                </a:effectLst>
              </a:rPr>
              <a:t>Total Warnings Issued in 2003</a:t>
            </a:r>
          </a:p>
        </p:txBody>
      </p:sp>
    </p:spTree>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p:cNvPicPr>
            <a:picLocks noChangeAspect="1" noChangeArrowheads="1"/>
          </p:cNvPicPr>
          <p:nvPr/>
        </p:nvPicPr>
        <p:blipFill>
          <a:blip r:embed="rId2" cstate="print"/>
          <a:srcRect/>
          <a:stretch>
            <a:fillRect/>
          </a:stretch>
        </p:blipFill>
        <p:spPr bwMode="auto">
          <a:xfrm>
            <a:off x="0" y="671513"/>
            <a:ext cx="9144000" cy="6186487"/>
          </a:xfrm>
          <a:prstGeom prst="rect">
            <a:avLst/>
          </a:prstGeom>
          <a:noFill/>
          <a:ln w="9525">
            <a:noFill/>
            <a:miter lim="800000"/>
            <a:headEnd/>
            <a:tailEnd/>
          </a:ln>
        </p:spPr>
      </p:pic>
      <p:sp>
        <p:nvSpPr>
          <p:cNvPr id="794627" name="Text Box 3"/>
          <p:cNvSpPr txBox="1">
            <a:spLocks noChangeArrowheads="1"/>
          </p:cNvSpPr>
          <p:nvPr/>
        </p:nvSpPr>
        <p:spPr bwMode="auto">
          <a:xfrm>
            <a:off x="0" y="5670550"/>
            <a:ext cx="4648200" cy="83026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sz="2400" b="1" dirty="0">
                <a:solidFill>
                  <a:srgbClr val="FFFF00"/>
                </a:solidFill>
                <a:effectLst>
                  <a:outerShdw blurRad="38100" dist="38100" dir="2700000" algn="tl">
                    <a:srgbClr val="000000"/>
                  </a:outerShdw>
                </a:effectLst>
                <a:latin typeface="Times New Roman" pitchFamily="18" charset="0"/>
              </a:rPr>
              <a:t>The Atlantic Basin has had over 1400 tropical cyclones since 1851</a:t>
            </a:r>
          </a:p>
        </p:txBody>
      </p:sp>
      <p:sp>
        <p:nvSpPr>
          <p:cNvPr id="359428" name="Rectangle 4"/>
          <p:cNvSpPr>
            <a:spLocks noChangeArrowheads="1"/>
          </p:cNvSpPr>
          <p:nvPr/>
        </p:nvSpPr>
        <p:spPr bwMode="auto">
          <a:xfrm>
            <a:off x="0" y="0"/>
            <a:ext cx="9144000" cy="1600200"/>
          </a:xfrm>
          <a:prstGeom prst="rect">
            <a:avLst/>
          </a:prstGeom>
          <a:solidFill>
            <a:srgbClr val="A50021"/>
          </a:solidFill>
          <a:ln w="9525">
            <a:solidFill>
              <a:schemeClr val="tx1"/>
            </a:solidFill>
            <a:miter lim="800000"/>
            <a:headEnd/>
            <a:tailEnd/>
          </a:ln>
        </p:spPr>
        <p:txBody>
          <a:bodyPr wrap="none" anchor="ctr"/>
          <a:lstStyle/>
          <a:p>
            <a:pPr algn="ctr"/>
            <a:r>
              <a:rPr lang="en-US" sz="4000" b="1" dirty="0">
                <a:solidFill>
                  <a:srgbClr val="FFFF00"/>
                </a:solidFill>
                <a:latin typeface="Times New Roman" pitchFamily="18" charset="0"/>
              </a:rPr>
              <a:t>The </a:t>
            </a:r>
            <a:r>
              <a:rPr lang="en-US" sz="4000" b="1" dirty="0" smtClean="0">
                <a:solidFill>
                  <a:srgbClr val="FFFF00"/>
                </a:solidFill>
                <a:latin typeface="Times New Roman" pitchFamily="18" charset="0"/>
              </a:rPr>
              <a:t>U.S.A. </a:t>
            </a:r>
            <a:r>
              <a:rPr lang="en-US" sz="4000" b="1" dirty="0">
                <a:solidFill>
                  <a:srgbClr val="FFFF00"/>
                </a:solidFill>
                <a:latin typeface="Times New Roman" pitchFamily="18" charset="0"/>
              </a:rPr>
              <a:t>is uniquely </a:t>
            </a:r>
            <a:r>
              <a:rPr lang="en-US" sz="4000" b="1" dirty="0" smtClean="0">
                <a:solidFill>
                  <a:srgbClr val="FFFF00"/>
                </a:solidFill>
                <a:latin typeface="Times New Roman" pitchFamily="18" charset="0"/>
              </a:rPr>
              <a:t>placed </a:t>
            </a:r>
          </a:p>
          <a:p>
            <a:pPr algn="ctr"/>
            <a:r>
              <a:rPr lang="en-US" sz="4000" b="1" dirty="0" smtClean="0">
                <a:solidFill>
                  <a:srgbClr val="FFFF00"/>
                </a:solidFill>
                <a:latin typeface="Times New Roman" pitchFamily="18" charset="0"/>
              </a:rPr>
              <a:t>to </a:t>
            </a:r>
            <a:r>
              <a:rPr lang="en-US" sz="4000" b="1" dirty="0">
                <a:solidFill>
                  <a:srgbClr val="FFFF00"/>
                </a:solidFill>
                <a:latin typeface="Times New Roman" pitchFamily="18" charset="0"/>
              </a:rPr>
              <a:t>be </a:t>
            </a:r>
            <a:r>
              <a:rPr lang="en-US" sz="4000" b="1" dirty="0" smtClean="0">
                <a:solidFill>
                  <a:srgbClr val="FFFF00"/>
                </a:solidFill>
                <a:latin typeface="Times New Roman" pitchFamily="18" charset="0"/>
              </a:rPr>
              <a:t>hurricane </a:t>
            </a:r>
            <a:r>
              <a:rPr lang="en-US" sz="4000" b="1" dirty="0">
                <a:solidFill>
                  <a:srgbClr val="FFFF00"/>
                </a:solidFill>
                <a:latin typeface="Times New Roman" pitchFamily="18" charset="0"/>
              </a:rPr>
              <a:t>vulnerable !  </a:t>
            </a:r>
          </a:p>
        </p:txBody>
      </p:sp>
      <p:sp>
        <p:nvSpPr>
          <p:cNvPr id="359429" name="Slide Number Placeholder 4"/>
          <p:cNvSpPr>
            <a:spLocks noGrp="1"/>
          </p:cNvSpPr>
          <p:nvPr>
            <p:ph type="sldNum" sz="quarter" idx="12"/>
          </p:nvPr>
        </p:nvSpPr>
        <p:spPr>
          <a:noFill/>
        </p:spPr>
        <p:txBody>
          <a:bodyPr/>
          <a:lstStyle/>
          <a:p>
            <a:fld id="{3BC871A9-9D31-45CA-BA88-EE09AB5C5777}" type="slidenum">
              <a:rPr lang="en-US" smtClean="0"/>
              <a:pPr/>
              <a:t>23</a:t>
            </a:fld>
            <a:endParaRPr lang="en-US" smtClean="0"/>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1474" name="Picture 4" descr="2005Disaster_Bill"/>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
        <p:nvSpPr>
          <p:cNvPr id="276487" name="Rectangle 7"/>
          <p:cNvSpPr>
            <a:spLocks noGrp="1" noChangeArrowheads="1"/>
          </p:cNvSpPr>
          <p:nvPr>
            <p:ph type="title"/>
          </p:nvPr>
        </p:nvSpPr>
        <p:spPr>
          <a:xfrm>
            <a:off x="0" y="0"/>
            <a:ext cx="9144000" cy="609600"/>
          </a:xfrm>
        </p:spPr>
        <p:txBody>
          <a:bodyPr/>
          <a:lstStyle/>
          <a:p>
            <a:pPr algn="ctr" eaLnBrk="1" hangingPunct="1">
              <a:defRPr/>
            </a:pPr>
            <a:r>
              <a:rPr lang="en-US" sz="4000" dirty="0" smtClean="0">
                <a:solidFill>
                  <a:schemeClr val="accent6"/>
                </a:solidFill>
              </a:rPr>
              <a:t>USA: </a:t>
            </a:r>
            <a:r>
              <a:rPr lang="en-US" sz="4000" dirty="0" smtClean="0">
                <a:solidFill>
                  <a:srgbClr val="F7FF57"/>
                </a:solidFill>
              </a:rPr>
              <a:t>Billion $ Events, 1980-2005</a:t>
            </a:r>
            <a:endParaRPr lang="en-US" sz="4000" dirty="0" smtClean="0"/>
          </a:p>
        </p:txBody>
      </p:sp>
    </p:spTree>
  </p:cSld>
  <p:clrMapOvr>
    <a:masterClrMapping/>
  </p:clrMapOvr>
  <p:transition>
    <p:blind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981200"/>
          </a:xfrm>
        </p:spPr>
        <p:txBody>
          <a:bodyPr rtlCol="0">
            <a:normAutofit fontScale="90000"/>
          </a:bodyPr>
          <a:lstStyle/>
          <a:p>
            <a:pPr eaLnBrk="1" fontAlgn="auto" hangingPunct="1">
              <a:spcAft>
                <a:spcPts val="0"/>
              </a:spcAft>
              <a:defRPr/>
            </a:pPr>
            <a:r>
              <a:rPr lang="en-US" b="1" dirty="0" smtClean="0"/>
              <a:t> </a:t>
            </a:r>
            <a:r>
              <a:rPr lang="en-US" b="1" u="sng" dirty="0" smtClean="0"/>
              <a:t>Annualized</a:t>
            </a:r>
            <a:r>
              <a:rPr lang="en-US" b="1" dirty="0" smtClean="0"/>
              <a:t> United States</a:t>
            </a:r>
            <a:br>
              <a:rPr lang="en-US" b="1" dirty="0" smtClean="0"/>
            </a:br>
            <a:r>
              <a:rPr lang="en-US" b="1" dirty="0" smtClean="0"/>
              <a:t> Severe Weather Deaths</a:t>
            </a:r>
            <a:r>
              <a:rPr lang="en-US" dirty="0" smtClean="0"/>
              <a:t/>
            </a:r>
            <a:br>
              <a:rPr lang="en-US" dirty="0" smtClean="0"/>
            </a:br>
            <a:r>
              <a:rPr lang="en-US" sz="2700" b="1" u="sng" dirty="0" smtClean="0">
                <a:solidFill>
                  <a:srgbClr val="0000CC"/>
                </a:solidFill>
              </a:rPr>
              <a:t>30 Year Average (1979-2008 NWS Storm Data)</a:t>
            </a:r>
            <a:r>
              <a:rPr lang="en-US" sz="2200" b="1" u="sng" dirty="0" smtClean="0">
                <a:solidFill>
                  <a:srgbClr val="0000CC"/>
                </a:solidFill>
              </a:rPr>
              <a:t/>
            </a:r>
            <a:br>
              <a:rPr lang="en-US" sz="2200" b="1" u="sng" dirty="0" smtClean="0">
                <a:solidFill>
                  <a:srgbClr val="0000CC"/>
                </a:solidFill>
              </a:rPr>
            </a:br>
            <a:r>
              <a:rPr lang="en-US" sz="2200" b="1" dirty="0" smtClean="0">
                <a:solidFill>
                  <a:srgbClr val="0000CC"/>
                </a:solidFill>
              </a:rPr>
              <a:t> </a:t>
            </a:r>
            <a:endParaRPr lang="en-US" sz="1800" i="1" dirty="0"/>
          </a:p>
        </p:txBody>
      </p:sp>
      <p:sp>
        <p:nvSpPr>
          <p:cNvPr id="362499" name="Content Placeholder 2"/>
          <p:cNvSpPr>
            <a:spLocks noGrp="1"/>
          </p:cNvSpPr>
          <p:nvPr>
            <p:ph idx="1"/>
          </p:nvPr>
        </p:nvSpPr>
        <p:spPr>
          <a:xfrm>
            <a:off x="1219200" y="1828800"/>
            <a:ext cx="7924800" cy="5029200"/>
          </a:xfrm>
        </p:spPr>
        <p:txBody>
          <a:bodyPr/>
          <a:lstStyle/>
          <a:p>
            <a:pPr eaLnBrk="1" hangingPunct="1"/>
            <a:endParaRPr lang="en-US" sz="3000" b="1" u="sng" smtClean="0">
              <a:solidFill>
                <a:srgbClr val="FF0000"/>
              </a:solidFill>
            </a:endParaRPr>
          </a:p>
          <a:p>
            <a:pPr eaLnBrk="1" hangingPunct="1"/>
            <a:r>
              <a:rPr lang="en-US" b="1" u="sng" smtClean="0">
                <a:solidFill>
                  <a:srgbClr val="FF0000"/>
                </a:solidFill>
              </a:rPr>
              <a:t>Flash Floods</a:t>
            </a:r>
            <a:r>
              <a:rPr lang="en-US" b="1" smtClean="0"/>
              <a:t> and </a:t>
            </a:r>
            <a:r>
              <a:rPr lang="en-US" b="1" u="sng" smtClean="0"/>
              <a:t>River Flooding</a:t>
            </a:r>
            <a:r>
              <a:rPr lang="en-US" b="1" smtClean="0"/>
              <a:t>…</a:t>
            </a:r>
          </a:p>
          <a:p>
            <a:pPr eaLnBrk="1" hangingPunct="1">
              <a:buFont typeface="Arial" charset="0"/>
              <a:buNone/>
            </a:pPr>
            <a:r>
              <a:rPr lang="en-US" b="1" smtClean="0"/>
              <a:t>     … average annual deaths:   93</a:t>
            </a:r>
          </a:p>
          <a:p>
            <a:pPr eaLnBrk="1" hangingPunct="1">
              <a:buFont typeface="Arial" charset="0"/>
              <a:buNone/>
            </a:pPr>
            <a:r>
              <a:rPr lang="en-US" b="1" smtClean="0">
                <a:solidFill>
                  <a:srgbClr val="FF0000"/>
                </a:solidFill>
              </a:rPr>
              <a:t>   (however, </a:t>
            </a:r>
            <a:r>
              <a:rPr lang="en-US" b="1" u="sng" smtClean="0">
                <a:solidFill>
                  <a:srgbClr val="FF0000"/>
                </a:solidFill>
              </a:rPr>
              <a:t>flash floods</a:t>
            </a:r>
            <a:r>
              <a:rPr lang="en-US" b="1" smtClean="0">
                <a:solidFill>
                  <a:srgbClr val="FF0000"/>
                </a:solidFill>
              </a:rPr>
              <a:t> kill the most: 73) </a:t>
            </a:r>
          </a:p>
          <a:p>
            <a:pPr eaLnBrk="1" hangingPunct="1"/>
            <a:r>
              <a:rPr lang="en-US" b="1" u="sng" smtClean="0"/>
              <a:t>Lightning</a:t>
            </a:r>
            <a:r>
              <a:rPr lang="en-US" b="1" smtClean="0"/>
              <a:t>	                         58</a:t>
            </a:r>
          </a:p>
          <a:p>
            <a:pPr eaLnBrk="1" hangingPunct="1"/>
            <a:r>
              <a:rPr lang="en-US" b="1" u="sng" smtClean="0"/>
              <a:t>Tornadoes</a:t>
            </a:r>
            <a:r>
              <a:rPr lang="en-US" b="1" smtClean="0"/>
              <a:t>		               57</a:t>
            </a:r>
          </a:p>
          <a:p>
            <a:pPr eaLnBrk="1" hangingPunct="1"/>
            <a:r>
              <a:rPr lang="en-US" b="1" u="sng" smtClean="0"/>
              <a:t>Hurricanes &amp; Surge</a:t>
            </a:r>
            <a:r>
              <a:rPr lang="en-US" b="1" smtClean="0"/>
              <a:t>                </a:t>
            </a:r>
            <a:r>
              <a:rPr lang="en-US" b="1" u="sng" smtClean="0"/>
              <a:t>48</a:t>
            </a:r>
            <a:r>
              <a:rPr lang="en-US" smtClean="0"/>
              <a:t>		</a:t>
            </a:r>
          </a:p>
          <a:p>
            <a:pPr eaLnBrk="1" hangingPunct="1">
              <a:buFont typeface="Arial" charset="0"/>
              <a:buNone/>
            </a:pPr>
            <a:r>
              <a:rPr lang="en-US" b="1" smtClean="0"/>
              <a:t>    Average annual deaths:      256</a:t>
            </a:r>
          </a:p>
        </p:txBody>
      </p:sp>
      <p:pic>
        <p:nvPicPr>
          <p:cNvPr id="362500" name="Picture 6" descr="new_nws_logo_noaa.gif"/>
          <p:cNvPicPr>
            <a:picLocks noChangeAspect="1"/>
          </p:cNvPicPr>
          <p:nvPr/>
        </p:nvPicPr>
        <p:blipFill>
          <a:blip r:embed="rId3" cstate="print"/>
          <a:srcRect/>
          <a:stretch>
            <a:fillRect/>
          </a:stretch>
        </p:blipFill>
        <p:spPr bwMode="auto">
          <a:xfrm>
            <a:off x="304800" y="152400"/>
            <a:ext cx="1447800" cy="14525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E69753A6-EEB6-42C1-846A-81568DB6AF69}" type="slidenum">
              <a:rPr lang="en-US" smtClean="0"/>
              <a:pPr>
                <a:defRPr/>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0" y="0"/>
            <a:ext cx="7772400" cy="1143000"/>
          </a:xfrm>
        </p:spPr>
        <p:txBody>
          <a:bodyPr/>
          <a:lstStyle/>
          <a:p>
            <a:pPr eaLnBrk="1" hangingPunct="1"/>
            <a:r>
              <a:rPr lang="en-US" sz="2800" b="1" dirty="0" smtClean="0">
                <a:solidFill>
                  <a:srgbClr val="002060"/>
                </a:solidFill>
                <a:latin typeface="Arial" pitchFamily="34" charset="0"/>
                <a:cs typeface="Arial" pitchFamily="34" charset="0"/>
              </a:rPr>
              <a:t>L</a:t>
            </a:r>
            <a:r>
              <a:rPr lang="en-US" sz="2800" b="1" dirty="0" smtClean="0">
                <a:solidFill>
                  <a:srgbClr val="002060"/>
                </a:solidFill>
                <a:latin typeface="Arial" pitchFamily="34" charset="0"/>
                <a:cs typeface="Arial" pitchFamily="34" charset="0"/>
              </a:rPr>
              <a:t>ocal forecaster expertise &amp; 24x7 awareness is critical to save lives in both severe weather and EM high impact events!</a:t>
            </a:r>
            <a:endParaRPr lang="en-US" sz="2800" b="1" dirty="0" smtClean="0">
              <a:solidFill>
                <a:srgbClr val="002060"/>
              </a:solidFill>
              <a:latin typeface="Arial" pitchFamily="34" charset="0"/>
              <a:cs typeface="Arial" pitchFamily="34" charset="0"/>
            </a:endParaRPr>
          </a:p>
        </p:txBody>
      </p:sp>
      <p:sp>
        <p:nvSpPr>
          <p:cNvPr id="363523" name="AutoShape 3" descr="24 hour rainfall through 7 am CDT Friday across southern&#10;&#10;      Wisconsin and northeastern Iowa"/>
          <p:cNvSpPr>
            <a:spLocks noChangeAspect="1" noChangeArrowheads="1"/>
          </p:cNvSpPr>
          <p:nvPr/>
        </p:nvSpPr>
        <p:spPr bwMode="auto">
          <a:xfrm>
            <a:off x="966788" y="1047750"/>
            <a:ext cx="7210425" cy="4762500"/>
          </a:xfrm>
          <a:prstGeom prst="rect">
            <a:avLst/>
          </a:prstGeom>
          <a:noFill/>
          <a:ln w="9525">
            <a:noFill/>
            <a:miter lim="800000"/>
            <a:headEnd/>
            <a:tailEnd/>
          </a:ln>
        </p:spPr>
        <p:txBody>
          <a:bodyPr/>
          <a:lstStyle/>
          <a:p>
            <a:endParaRPr lang="en-US">
              <a:solidFill>
                <a:srgbClr val="000000"/>
              </a:solidFill>
            </a:endParaRPr>
          </a:p>
        </p:txBody>
      </p:sp>
      <p:pic>
        <p:nvPicPr>
          <p:cNvPr id="363524" name="Picture 6"/>
          <p:cNvPicPr>
            <a:picLocks noChangeAspect="1" noChangeArrowheads="1"/>
          </p:cNvPicPr>
          <p:nvPr/>
        </p:nvPicPr>
        <p:blipFill>
          <a:blip r:embed="rId3" cstate="print"/>
          <a:srcRect t="21146"/>
          <a:stretch>
            <a:fillRect/>
          </a:stretch>
        </p:blipFill>
        <p:spPr bwMode="auto">
          <a:xfrm>
            <a:off x="609600" y="1143000"/>
            <a:ext cx="3124200" cy="1812925"/>
          </a:xfrm>
          <a:prstGeom prst="rect">
            <a:avLst/>
          </a:prstGeom>
          <a:noFill/>
          <a:ln w="9525">
            <a:noFill/>
            <a:miter lim="800000"/>
            <a:headEnd/>
            <a:tailEnd/>
          </a:ln>
        </p:spPr>
      </p:pic>
      <p:pic>
        <p:nvPicPr>
          <p:cNvPr id="363525" name="Picture 7"/>
          <p:cNvPicPr>
            <a:picLocks noChangeAspect="1" noChangeArrowheads="1"/>
          </p:cNvPicPr>
          <p:nvPr/>
        </p:nvPicPr>
        <p:blipFill>
          <a:blip r:embed="rId4" cstate="print"/>
          <a:srcRect/>
          <a:stretch>
            <a:fillRect/>
          </a:stretch>
        </p:blipFill>
        <p:spPr bwMode="auto">
          <a:xfrm>
            <a:off x="6629400" y="2209800"/>
            <a:ext cx="2514600" cy="2438400"/>
          </a:xfrm>
          <a:prstGeom prst="rect">
            <a:avLst/>
          </a:prstGeom>
          <a:noFill/>
          <a:ln w="9525" algn="ctr">
            <a:noFill/>
            <a:miter lim="800000"/>
            <a:headEnd/>
            <a:tailEnd/>
          </a:ln>
        </p:spPr>
      </p:pic>
      <p:sp>
        <p:nvSpPr>
          <p:cNvPr id="363526" name="Text Box 8"/>
          <p:cNvSpPr txBox="1">
            <a:spLocks noChangeArrowheads="1"/>
          </p:cNvSpPr>
          <p:nvPr/>
        </p:nvSpPr>
        <p:spPr bwMode="auto">
          <a:xfrm>
            <a:off x="0" y="3048000"/>
            <a:ext cx="4038600" cy="1416050"/>
          </a:xfrm>
          <a:prstGeom prst="rect">
            <a:avLst/>
          </a:prstGeom>
          <a:noFill/>
          <a:ln w="9525">
            <a:noFill/>
            <a:miter lim="800000"/>
            <a:headEnd/>
            <a:tailEnd/>
          </a:ln>
        </p:spPr>
        <p:txBody>
          <a:bodyPr lIns="182880" rIns="182880">
            <a:spAutoFit/>
          </a:bodyPr>
          <a:lstStyle/>
          <a:p>
            <a:pPr marL="233363" indent="-233363"/>
            <a:r>
              <a:rPr lang="en-US" sz="1600" b="1">
                <a:solidFill>
                  <a:srgbClr val="002060"/>
                </a:solidFill>
              </a:rPr>
              <a:t>Arkansas June 11, 2010</a:t>
            </a:r>
          </a:p>
          <a:p>
            <a:pPr marL="690563" lvl="1" indent="-233363">
              <a:buFontTx/>
              <a:buChar char="•"/>
            </a:pPr>
            <a:r>
              <a:rPr lang="en-US" sz="1400">
                <a:solidFill>
                  <a:srgbClr val="002060"/>
                </a:solidFill>
              </a:rPr>
              <a:t>4-7 inches of rain in 24 hours most fell in about 6 hours</a:t>
            </a:r>
          </a:p>
          <a:p>
            <a:pPr marL="690563" lvl="1" indent="-233363">
              <a:buFontTx/>
              <a:buChar char="•"/>
            </a:pPr>
            <a:r>
              <a:rPr lang="en-US" sz="1400">
                <a:solidFill>
                  <a:srgbClr val="002060"/>
                </a:solidFill>
              </a:rPr>
              <a:t>20 fatalities</a:t>
            </a:r>
          </a:p>
          <a:p>
            <a:pPr marL="690563" lvl="1" indent="-233363">
              <a:buFontTx/>
              <a:buChar char="•"/>
            </a:pPr>
            <a:r>
              <a:rPr lang="en-US" sz="1400">
                <a:solidFill>
                  <a:srgbClr val="002060"/>
                </a:solidFill>
              </a:rPr>
              <a:t>$9 million in damages</a:t>
            </a:r>
          </a:p>
          <a:p>
            <a:pPr marL="690563" lvl="1" indent="-233363">
              <a:buFontTx/>
              <a:buChar char="•"/>
            </a:pPr>
            <a:r>
              <a:rPr lang="en-US" sz="1400">
                <a:solidFill>
                  <a:srgbClr val="002060"/>
                </a:solidFill>
              </a:rPr>
              <a:t>River rose 20 feet in just a few hours</a:t>
            </a:r>
          </a:p>
        </p:txBody>
      </p:sp>
      <p:sp>
        <p:nvSpPr>
          <p:cNvPr id="363527" name="Text Box 9"/>
          <p:cNvSpPr txBox="1">
            <a:spLocks noChangeArrowheads="1"/>
          </p:cNvSpPr>
          <p:nvPr/>
        </p:nvSpPr>
        <p:spPr bwMode="auto">
          <a:xfrm>
            <a:off x="3733800" y="1143000"/>
            <a:ext cx="3657600" cy="984250"/>
          </a:xfrm>
          <a:prstGeom prst="rect">
            <a:avLst/>
          </a:prstGeom>
          <a:noFill/>
          <a:ln w="9525">
            <a:noFill/>
            <a:miter lim="800000"/>
            <a:headEnd/>
            <a:tailEnd/>
          </a:ln>
        </p:spPr>
        <p:txBody>
          <a:bodyPr lIns="182880" rIns="182880">
            <a:spAutoFit/>
          </a:bodyPr>
          <a:lstStyle/>
          <a:p>
            <a:pPr marL="233363" indent="-233363"/>
            <a:r>
              <a:rPr lang="en-US" sz="1600" b="1">
                <a:solidFill>
                  <a:srgbClr val="002060"/>
                </a:solidFill>
              </a:rPr>
              <a:t>Nashville, TN May 1-3, 2010</a:t>
            </a:r>
          </a:p>
          <a:p>
            <a:pPr marL="690563" lvl="1" indent="-233363">
              <a:buFontTx/>
              <a:buChar char="•"/>
            </a:pPr>
            <a:r>
              <a:rPr lang="en-US" sz="1400">
                <a:solidFill>
                  <a:srgbClr val="002060"/>
                </a:solidFill>
              </a:rPr>
              <a:t>10-16 inches of rain in 48 hours</a:t>
            </a:r>
          </a:p>
          <a:p>
            <a:pPr marL="690563" lvl="1" indent="-233363">
              <a:buFontTx/>
              <a:buChar char="•"/>
            </a:pPr>
            <a:r>
              <a:rPr lang="en-US" sz="1400">
                <a:solidFill>
                  <a:srgbClr val="002060"/>
                </a:solidFill>
              </a:rPr>
              <a:t>31 fatalities</a:t>
            </a:r>
          </a:p>
          <a:p>
            <a:pPr marL="690563" lvl="1" indent="-233363">
              <a:buFontTx/>
              <a:buChar char="•"/>
            </a:pPr>
            <a:r>
              <a:rPr lang="en-US" sz="1400">
                <a:solidFill>
                  <a:srgbClr val="002060"/>
                </a:solidFill>
              </a:rPr>
              <a:t>$2.3 billion in damages</a:t>
            </a:r>
          </a:p>
        </p:txBody>
      </p:sp>
      <p:pic>
        <p:nvPicPr>
          <p:cNvPr id="363528" name="Picture 11"/>
          <p:cNvPicPr>
            <a:picLocks noChangeAspect="1" noChangeArrowheads="1"/>
          </p:cNvPicPr>
          <p:nvPr/>
        </p:nvPicPr>
        <p:blipFill>
          <a:blip r:embed="rId5" cstate="print"/>
          <a:srcRect/>
          <a:stretch>
            <a:fillRect/>
          </a:stretch>
        </p:blipFill>
        <p:spPr bwMode="auto">
          <a:xfrm>
            <a:off x="3886200" y="2438400"/>
            <a:ext cx="2667000" cy="1787525"/>
          </a:xfrm>
          <a:prstGeom prst="rect">
            <a:avLst/>
          </a:prstGeom>
          <a:noFill/>
          <a:ln w="9525" algn="ctr">
            <a:noFill/>
            <a:miter lim="800000"/>
            <a:headEnd/>
            <a:tailEnd/>
          </a:ln>
        </p:spPr>
      </p:pic>
      <p:sp>
        <p:nvSpPr>
          <p:cNvPr id="363529" name="Text Box 15"/>
          <p:cNvSpPr txBox="1">
            <a:spLocks noChangeArrowheads="1"/>
          </p:cNvSpPr>
          <p:nvPr/>
        </p:nvSpPr>
        <p:spPr bwMode="auto">
          <a:xfrm>
            <a:off x="5181600" y="4953000"/>
            <a:ext cx="3962400" cy="1631950"/>
          </a:xfrm>
          <a:prstGeom prst="rect">
            <a:avLst/>
          </a:prstGeom>
          <a:noFill/>
          <a:ln w="9525">
            <a:noFill/>
            <a:miter lim="800000"/>
            <a:headEnd/>
            <a:tailEnd/>
          </a:ln>
        </p:spPr>
        <p:txBody>
          <a:bodyPr lIns="182880" rIns="182880">
            <a:spAutoFit/>
          </a:bodyPr>
          <a:lstStyle/>
          <a:p>
            <a:pPr marL="233363" indent="-233363"/>
            <a:r>
              <a:rPr lang="en-US" sz="1600" b="1">
                <a:solidFill>
                  <a:srgbClr val="002060"/>
                </a:solidFill>
              </a:rPr>
              <a:t>South Texas July 2010</a:t>
            </a:r>
          </a:p>
          <a:p>
            <a:pPr marL="690563" lvl="1" indent="-233363">
              <a:buFontTx/>
              <a:buChar char="•"/>
            </a:pPr>
            <a:r>
              <a:rPr lang="en-US" sz="1400">
                <a:solidFill>
                  <a:srgbClr val="002060"/>
                </a:solidFill>
              </a:rPr>
              <a:t>Tropical moisture from Hurricane Alex and TD#2 caused more than 50 inches of rain over 10 days (in Mexico, Rio Grande Basin)</a:t>
            </a:r>
          </a:p>
          <a:p>
            <a:pPr marL="690563" lvl="1" indent="-233363">
              <a:buFontTx/>
              <a:buChar char="•"/>
            </a:pPr>
            <a:r>
              <a:rPr lang="en-US" sz="1400">
                <a:solidFill>
                  <a:srgbClr val="002060"/>
                </a:solidFill>
              </a:rPr>
              <a:t>$70 million in damages (preliminary estimate)</a:t>
            </a:r>
          </a:p>
        </p:txBody>
      </p:sp>
      <p:pic>
        <p:nvPicPr>
          <p:cNvPr id="363530" name="Picture 19" descr="precip"/>
          <p:cNvPicPr>
            <a:picLocks noChangeAspect="1" noChangeArrowheads="1"/>
          </p:cNvPicPr>
          <p:nvPr/>
        </p:nvPicPr>
        <p:blipFill>
          <a:blip r:embed="rId6" cstate="print"/>
          <a:srcRect/>
          <a:stretch>
            <a:fillRect/>
          </a:stretch>
        </p:blipFill>
        <p:spPr bwMode="auto">
          <a:xfrm>
            <a:off x="381000" y="4565650"/>
            <a:ext cx="2590800" cy="2292350"/>
          </a:xfrm>
          <a:prstGeom prst="rect">
            <a:avLst/>
          </a:prstGeom>
          <a:noFill/>
          <a:ln w="9525">
            <a:noFill/>
            <a:miter lim="800000"/>
            <a:headEnd/>
            <a:tailEnd/>
          </a:ln>
        </p:spPr>
      </p:pic>
      <p:pic>
        <p:nvPicPr>
          <p:cNvPr id="363531" name="Picture 18"/>
          <p:cNvPicPr>
            <a:picLocks noChangeAspect="1" noChangeArrowheads="1"/>
          </p:cNvPicPr>
          <p:nvPr/>
        </p:nvPicPr>
        <p:blipFill>
          <a:blip r:embed="rId7" cstate="print"/>
          <a:srcRect/>
          <a:stretch>
            <a:fillRect/>
          </a:stretch>
        </p:blipFill>
        <p:spPr bwMode="auto">
          <a:xfrm>
            <a:off x="2971800" y="4572000"/>
            <a:ext cx="2286000" cy="2286000"/>
          </a:xfrm>
          <a:prstGeom prst="rect">
            <a:avLst/>
          </a:prstGeom>
          <a:noFill/>
          <a:ln w="9525">
            <a:noFill/>
            <a:miter lim="800000"/>
            <a:headEnd/>
            <a:tailEnd/>
          </a:ln>
        </p:spPr>
      </p:pic>
      <p:pic>
        <p:nvPicPr>
          <p:cNvPr id="363532" name="Picture 6" descr="new_nws_logo_noaa.gif"/>
          <p:cNvPicPr>
            <a:picLocks noChangeAspect="1"/>
          </p:cNvPicPr>
          <p:nvPr/>
        </p:nvPicPr>
        <p:blipFill>
          <a:blip r:embed="rId8" cstate="print"/>
          <a:srcRect/>
          <a:stretch>
            <a:fillRect/>
          </a:stretch>
        </p:blipFill>
        <p:spPr bwMode="auto">
          <a:xfrm>
            <a:off x="7696200" y="0"/>
            <a:ext cx="1447800" cy="1452563"/>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pPr>
              <a:defRPr/>
            </a:pPr>
            <a:fld id="{F451524D-156F-424B-A60D-7360153D2940}"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0" y="0"/>
            <a:ext cx="9144000" cy="914400"/>
          </a:xfrm>
        </p:spPr>
        <p:txBody>
          <a:bodyPr/>
          <a:lstStyle/>
          <a:p>
            <a:pPr algn="ctr" eaLnBrk="1" hangingPunct="1">
              <a:defRPr/>
            </a:pPr>
            <a:r>
              <a:rPr lang="en-US" sz="3600" b="1" dirty="0" smtClean="0">
                <a:solidFill>
                  <a:srgbClr val="F7FF57"/>
                </a:solidFill>
              </a:rPr>
              <a:t>WFOs </a:t>
            </a:r>
            <a:r>
              <a:rPr lang="en-US" sz="3600" b="1" dirty="0" smtClean="0">
                <a:solidFill>
                  <a:srgbClr val="F7FF57"/>
                </a:solidFill>
              </a:rPr>
              <a:t>have a 24x7 </a:t>
            </a:r>
            <a:r>
              <a:rPr lang="en-US" sz="3600" b="1" dirty="0" err="1" smtClean="0">
                <a:solidFill>
                  <a:srgbClr val="F7FF57"/>
                </a:solidFill>
              </a:rPr>
              <a:t>realtime</a:t>
            </a:r>
            <a:r>
              <a:rPr lang="en-US" sz="3600" b="1" dirty="0" smtClean="0">
                <a:solidFill>
                  <a:srgbClr val="F7FF57"/>
                </a:solidFill>
              </a:rPr>
              <a:t> wealth of life saving info &amp; data around the clock!!</a:t>
            </a:r>
            <a:endParaRPr lang="en-US" sz="3600" b="1" dirty="0" smtClean="0">
              <a:solidFill>
                <a:srgbClr val="F7FF57"/>
              </a:solidFill>
            </a:endParaRPr>
          </a:p>
        </p:txBody>
      </p:sp>
      <p:grpSp>
        <p:nvGrpSpPr>
          <p:cNvPr id="357379" name="Group 3"/>
          <p:cNvGrpSpPr>
            <a:grpSpLocks/>
          </p:cNvGrpSpPr>
          <p:nvPr/>
        </p:nvGrpSpPr>
        <p:grpSpPr bwMode="auto">
          <a:xfrm>
            <a:off x="2362200" y="2971800"/>
            <a:ext cx="5105400" cy="1338263"/>
            <a:chOff x="1775" y="2182"/>
            <a:chExt cx="2963" cy="803"/>
          </a:xfrm>
        </p:grpSpPr>
        <p:pic>
          <p:nvPicPr>
            <p:cNvPr id="357408" name="Picture 4"/>
            <p:cNvPicPr>
              <a:picLocks noChangeArrowheads="1"/>
            </p:cNvPicPr>
            <p:nvPr/>
          </p:nvPicPr>
          <p:blipFill>
            <a:blip r:embed="rId3" cstate="print"/>
            <a:srcRect/>
            <a:stretch>
              <a:fillRect/>
            </a:stretch>
          </p:blipFill>
          <p:spPr bwMode="auto">
            <a:xfrm>
              <a:off x="1775" y="2182"/>
              <a:ext cx="2963" cy="803"/>
            </a:xfrm>
            <a:prstGeom prst="rect">
              <a:avLst/>
            </a:prstGeom>
            <a:noFill/>
            <a:ln w="9525">
              <a:noFill/>
              <a:miter lim="800000"/>
              <a:headEnd/>
              <a:tailEnd/>
            </a:ln>
          </p:spPr>
        </p:pic>
        <p:sp>
          <p:nvSpPr>
            <p:cNvPr id="274437" name="Rectangle 5"/>
            <p:cNvSpPr>
              <a:spLocks noChangeArrowheads="1"/>
            </p:cNvSpPr>
            <p:nvPr/>
          </p:nvSpPr>
          <p:spPr bwMode="auto">
            <a:xfrm>
              <a:off x="1837" y="2288"/>
              <a:ext cx="2758" cy="656"/>
            </a:xfrm>
            <a:prstGeom prst="rect">
              <a:avLst/>
            </a:prstGeom>
            <a:noFill/>
            <a:ln w="9525">
              <a:noFill/>
              <a:miter lim="800000"/>
              <a:headEnd/>
              <a:tailEnd/>
            </a:ln>
            <a:effectLst/>
          </p:spPr>
          <p:txBody>
            <a:bodyPr wrap="none" lIns="0" tIns="0" rIns="0" bIns="0" anchor="ctr"/>
            <a:lstStyle/>
            <a:p>
              <a:pPr algn="ctr">
                <a:defRPr/>
              </a:pPr>
              <a:r>
                <a:rPr lang="en-US" sz="2400" b="1" dirty="0" smtClean="0">
                  <a:solidFill>
                    <a:srgbClr val="FFFF00"/>
                  </a:solidFill>
                  <a:effectLst>
                    <a:outerShdw blurRad="38100" dist="38100" dir="2700000" algn="tl">
                      <a:srgbClr val="000000"/>
                    </a:outerShdw>
                  </a:effectLst>
                </a:rPr>
                <a:t>WFOs, RFCs, WSOs, CWSUs, </a:t>
              </a:r>
            </a:p>
            <a:p>
              <a:pPr algn="ctr">
                <a:defRPr/>
              </a:pPr>
              <a:r>
                <a:rPr lang="en-US" sz="2400" b="1" dirty="0" smtClean="0">
                  <a:solidFill>
                    <a:srgbClr val="FFFF00"/>
                  </a:solidFill>
                  <a:effectLst>
                    <a:outerShdw blurRad="38100" dist="38100" dir="2700000" algn="tl">
                      <a:srgbClr val="000000"/>
                    </a:outerShdw>
                  </a:effectLst>
                </a:rPr>
                <a:t>NCEP Centers, </a:t>
              </a:r>
              <a:r>
                <a:rPr lang="en-US" sz="2400" b="1" dirty="0" err="1" smtClean="0">
                  <a:solidFill>
                    <a:srgbClr val="FFFF00"/>
                  </a:solidFill>
                  <a:effectLst>
                    <a:outerShdw blurRad="38100" dist="38100" dir="2700000" algn="tl">
                      <a:srgbClr val="000000"/>
                    </a:outerShdw>
                  </a:effectLst>
                </a:rPr>
                <a:t>Rgnl</a:t>
              </a:r>
              <a:r>
                <a:rPr lang="en-US" sz="2400" b="1" dirty="0" smtClean="0">
                  <a:solidFill>
                    <a:srgbClr val="FFFF00"/>
                  </a:solidFill>
                  <a:effectLst>
                    <a:outerShdw blurRad="38100" dist="38100" dir="2700000" algn="tl">
                      <a:srgbClr val="000000"/>
                    </a:outerShdw>
                  </a:effectLst>
                </a:rPr>
                <a:t> Ops Centers</a:t>
              </a:r>
              <a:endParaRPr lang="en-US" sz="2400" b="1" dirty="0">
                <a:solidFill>
                  <a:srgbClr val="FFFF00"/>
                </a:solidFill>
                <a:effectLst>
                  <a:outerShdw blurRad="38100" dist="38100" dir="2700000" algn="tl">
                    <a:srgbClr val="000000"/>
                  </a:outerShdw>
                </a:effectLst>
              </a:endParaRPr>
            </a:p>
          </p:txBody>
        </p:sp>
      </p:grpSp>
      <p:sp>
        <p:nvSpPr>
          <p:cNvPr id="357380" name="Rectangle 6"/>
          <p:cNvSpPr>
            <a:spLocks noChangeArrowheads="1"/>
          </p:cNvSpPr>
          <p:nvPr/>
        </p:nvSpPr>
        <p:spPr bwMode="auto">
          <a:xfrm>
            <a:off x="3733800" y="838200"/>
            <a:ext cx="1600200" cy="914400"/>
          </a:xfrm>
          <a:prstGeom prst="rect">
            <a:avLst/>
          </a:prstGeom>
          <a:solidFill>
            <a:srgbClr val="BABABA"/>
          </a:solidFill>
          <a:ln w="12700">
            <a:solidFill>
              <a:schemeClr val="tx1"/>
            </a:solidFill>
            <a:miter lim="800000"/>
            <a:headEnd/>
            <a:tailEnd/>
          </a:ln>
        </p:spPr>
        <p:txBody>
          <a:bodyPr wrap="none" lIns="92075" tIns="46038" rIns="92075" bIns="46038" anchor="ctr"/>
          <a:lstStyle/>
          <a:p>
            <a:pPr algn="ctr"/>
            <a:r>
              <a:rPr lang="en-US" b="1" dirty="0">
                <a:solidFill>
                  <a:srgbClr val="0000FF"/>
                </a:solidFill>
              </a:rPr>
              <a:t>Satellite</a:t>
            </a:r>
          </a:p>
          <a:p>
            <a:pPr algn="ctr"/>
            <a:r>
              <a:rPr lang="en-US" sz="2000" b="1" dirty="0">
                <a:solidFill>
                  <a:srgbClr val="0000FF"/>
                </a:solidFill>
              </a:rPr>
              <a:t> </a:t>
            </a:r>
            <a:r>
              <a:rPr lang="en-US" b="1" dirty="0">
                <a:solidFill>
                  <a:srgbClr val="0000FF"/>
                </a:solidFill>
              </a:rPr>
              <a:t>Data</a:t>
            </a:r>
          </a:p>
        </p:txBody>
      </p:sp>
      <p:sp>
        <p:nvSpPr>
          <p:cNvPr id="357381" name="Rectangle 7"/>
          <p:cNvSpPr>
            <a:spLocks noChangeArrowheads="1"/>
          </p:cNvSpPr>
          <p:nvPr/>
        </p:nvSpPr>
        <p:spPr bwMode="auto">
          <a:xfrm>
            <a:off x="4953000" y="1447800"/>
            <a:ext cx="1981200" cy="606425"/>
          </a:xfrm>
          <a:prstGeom prst="rect">
            <a:avLst/>
          </a:prstGeom>
          <a:solidFill>
            <a:srgbClr val="BABABA"/>
          </a:solidFill>
          <a:ln w="12700">
            <a:solidFill>
              <a:schemeClr val="tx1"/>
            </a:solidFill>
            <a:miter lim="800000"/>
            <a:headEnd/>
            <a:tailEnd/>
          </a:ln>
        </p:spPr>
        <p:txBody>
          <a:bodyPr wrap="none" lIns="92075" tIns="46038" rIns="92075" bIns="46038" anchor="ctr"/>
          <a:lstStyle/>
          <a:p>
            <a:pPr algn="ctr"/>
            <a:r>
              <a:rPr lang="en-US" b="1" dirty="0">
                <a:solidFill>
                  <a:srgbClr val="0000FF"/>
                </a:solidFill>
              </a:rPr>
              <a:t>NCEP</a:t>
            </a:r>
          </a:p>
          <a:p>
            <a:pPr algn="ctr"/>
            <a:r>
              <a:rPr lang="en-US" b="1" dirty="0">
                <a:solidFill>
                  <a:srgbClr val="0000FF"/>
                </a:solidFill>
              </a:rPr>
              <a:t> Guidance</a:t>
            </a:r>
          </a:p>
        </p:txBody>
      </p:sp>
      <p:sp>
        <p:nvSpPr>
          <p:cNvPr id="357382" name="Rectangle 8"/>
          <p:cNvSpPr>
            <a:spLocks noChangeArrowheads="1"/>
          </p:cNvSpPr>
          <p:nvPr/>
        </p:nvSpPr>
        <p:spPr bwMode="auto">
          <a:xfrm>
            <a:off x="6553200" y="1752600"/>
            <a:ext cx="1673225" cy="530225"/>
          </a:xfrm>
          <a:prstGeom prst="rect">
            <a:avLst/>
          </a:prstGeom>
          <a:solidFill>
            <a:srgbClr val="BABABA"/>
          </a:solidFill>
          <a:ln w="12700">
            <a:solidFill>
              <a:schemeClr val="tx1"/>
            </a:solidFill>
            <a:miter lim="800000"/>
            <a:headEnd/>
            <a:tailEnd/>
          </a:ln>
        </p:spPr>
        <p:txBody>
          <a:bodyPr wrap="none" lIns="92075" tIns="46038" rIns="92075" bIns="46038" anchor="ctr"/>
          <a:lstStyle/>
          <a:p>
            <a:pPr algn="ctr"/>
            <a:r>
              <a:rPr lang="en-US" b="1">
                <a:solidFill>
                  <a:srgbClr val="0000FF"/>
                </a:solidFill>
              </a:rPr>
              <a:t>Surface Obs &amp;</a:t>
            </a:r>
          </a:p>
          <a:p>
            <a:pPr algn="ctr"/>
            <a:r>
              <a:rPr lang="en-US" b="1">
                <a:solidFill>
                  <a:srgbClr val="0000FF"/>
                </a:solidFill>
              </a:rPr>
              <a:t> Buoy Data</a:t>
            </a:r>
          </a:p>
        </p:txBody>
      </p:sp>
      <p:sp>
        <p:nvSpPr>
          <p:cNvPr id="357383" name="Rectangle 9"/>
          <p:cNvSpPr>
            <a:spLocks noChangeArrowheads="1"/>
          </p:cNvSpPr>
          <p:nvPr/>
        </p:nvSpPr>
        <p:spPr bwMode="auto">
          <a:xfrm>
            <a:off x="7162800" y="2362200"/>
            <a:ext cx="1749425" cy="606425"/>
          </a:xfrm>
          <a:prstGeom prst="rect">
            <a:avLst/>
          </a:prstGeom>
          <a:solidFill>
            <a:srgbClr val="00CC00"/>
          </a:solidFill>
          <a:ln w="12700">
            <a:solidFill>
              <a:schemeClr val="tx1"/>
            </a:solidFill>
            <a:miter lim="800000"/>
            <a:headEnd/>
            <a:tailEnd/>
          </a:ln>
        </p:spPr>
        <p:txBody>
          <a:bodyPr wrap="none" lIns="92075" tIns="46038" rIns="92075" bIns="46038" anchor="ctr"/>
          <a:lstStyle/>
          <a:p>
            <a:pPr algn="ctr"/>
            <a:r>
              <a:rPr lang="en-US" b="1" dirty="0">
                <a:solidFill>
                  <a:srgbClr val="FFFF00"/>
                </a:solidFill>
                <a:effectLst>
                  <a:outerShdw blurRad="38100" dist="38100" dir="2700000" algn="tl">
                    <a:srgbClr val="000000">
                      <a:alpha val="43137"/>
                    </a:srgbClr>
                  </a:outerShdw>
                </a:effectLst>
              </a:rPr>
              <a:t>Nat’l &amp; Local</a:t>
            </a:r>
          </a:p>
          <a:p>
            <a:pPr algn="ctr"/>
            <a:r>
              <a:rPr lang="en-US" b="1" dirty="0">
                <a:solidFill>
                  <a:srgbClr val="FFFF00"/>
                </a:solidFill>
                <a:effectLst>
                  <a:outerShdw blurRad="38100" dist="38100" dir="2700000" algn="tl">
                    <a:srgbClr val="000000">
                      <a:alpha val="43137"/>
                    </a:srgbClr>
                  </a:outerShdw>
                </a:effectLst>
              </a:rPr>
              <a:t>Upper Air Data</a:t>
            </a:r>
          </a:p>
        </p:txBody>
      </p:sp>
      <p:sp>
        <p:nvSpPr>
          <p:cNvPr id="357384" name="Rectangle 10"/>
          <p:cNvSpPr>
            <a:spLocks noChangeArrowheads="1"/>
          </p:cNvSpPr>
          <p:nvPr/>
        </p:nvSpPr>
        <p:spPr bwMode="auto">
          <a:xfrm>
            <a:off x="2438400" y="1295400"/>
            <a:ext cx="1749425" cy="762000"/>
          </a:xfrm>
          <a:prstGeom prst="rect">
            <a:avLst/>
          </a:prstGeom>
          <a:solidFill>
            <a:srgbClr val="00CC00"/>
          </a:solidFill>
          <a:ln w="12700">
            <a:solidFill>
              <a:schemeClr val="tx1"/>
            </a:solidFill>
            <a:miter lim="800000"/>
            <a:headEnd/>
            <a:tailEnd/>
          </a:ln>
        </p:spPr>
        <p:txBody>
          <a:bodyPr wrap="none" lIns="92075" tIns="46038" rIns="92075" bIns="46038" anchor="ctr"/>
          <a:lstStyle/>
          <a:p>
            <a:pPr algn="ctr"/>
            <a:r>
              <a:rPr lang="en-US" b="1" dirty="0">
                <a:solidFill>
                  <a:srgbClr val="FFFF00"/>
                </a:solidFill>
                <a:effectLst>
                  <a:outerShdw blurRad="38100" dist="38100" dir="2700000" algn="tl">
                    <a:srgbClr val="000000">
                      <a:alpha val="43137"/>
                    </a:srgbClr>
                  </a:outerShdw>
                </a:effectLst>
              </a:rPr>
              <a:t>Local &amp; Nat’l</a:t>
            </a:r>
          </a:p>
          <a:p>
            <a:pPr algn="ctr"/>
            <a:r>
              <a:rPr lang="en-US" b="1" dirty="0">
                <a:solidFill>
                  <a:srgbClr val="FFFF00"/>
                </a:solidFill>
                <a:effectLst>
                  <a:outerShdw blurRad="38100" dist="38100" dir="2700000" algn="tl">
                    <a:srgbClr val="000000">
                      <a:alpha val="43137"/>
                    </a:srgbClr>
                  </a:outerShdw>
                </a:effectLst>
              </a:rPr>
              <a:t>Radar Data</a:t>
            </a:r>
          </a:p>
        </p:txBody>
      </p:sp>
      <p:sp>
        <p:nvSpPr>
          <p:cNvPr id="274443" name="Rectangle 11"/>
          <p:cNvSpPr>
            <a:spLocks noChangeArrowheads="1"/>
          </p:cNvSpPr>
          <p:nvPr/>
        </p:nvSpPr>
        <p:spPr bwMode="auto">
          <a:xfrm>
            <a:off x="1143000" y="1752600"/>
            <a:ext cx="1520825" cy="606425"/>
          </a:xfrm>
          <a:prstGeom prst="rect">
            <a:avLst/>
          </a:prstGeom>
          <a:solidFill>
            <a:srgbClr val="00CC00"/>
          </a:solidFill>
          <a:ln w="12700">
            <a:solidFill>
              <a:schemeClr val="tx1"/>
            </a:solidFill>
            <a:miter lim="800000"/>
            <a:headEnd/>
            <a:tailEnd/>
          </a:ln>
          <a:effectLst/>
        </p:spPr>
        <p:txBody>
          <a:bodyPr wrap="none" lIns="92075" tIns="46038" rIns="92075" bIns="46038" anchor="ctr"/>
          <a:lstStyle/>
          <a:p>
            <a:pPr algn="ctr">
              <a:defRPr/>
            </a:pPr>
            <a:r>
              <a:rPr lang="en-US" b="1">
                <a:solidFill>
                  <a:srgbClr val="F7FF57"/>
                </a:solidFill>
                <a:effectLst>
                  <a:outerShdw blurRad="38100" dist="38100" dir="2700000" algn="tl">
                    <a:srgbClr val="000000"/>
                  </a:outerShdw>
                </a:effectLst>
              </a:rPr>
              <a:t>Local</a:t>
            </a:r>
          </a:p>
          <a:p>
            <a:pPr algn="ctr">
              <a:defRPr/>
            </a:pPr>
            <a:r>
              <a:rPr lang="en-US" b="1">
                <a:solidFill>
                  <a:srgbClr val="F7FF57"/>
                </a:solidFill>
                <a:effectLst>
                  <a:outerShdw blurRad="38100" dist="38100" dir="2700000" algn="tl">
                    <a:srgbClr val="000000"/>
                  </a:outerShdw>
                </a:effectLst>
              </a:rPr>
              <a:t>Modeling</a:t>
            </a:r>
          </a:p>
        </p:txBody>
      </p:sp>
      <p:grpSp>
        <p:nvGrpSpPr>
          <p:cNvPr id="357386" name="Group 12"/>
          <p:cNvGrpSpPr>
            <a:grpSpLocks/>
          </p:cNvGrpSpPr>
          <p:nvPr/>
        </p:nvGrpSpPr>
        <p:grpSpPr bwMode="auto">
          <a:xfrm>
            <a:off x="1371600" y="4800600"/>
            <a:ext cx="4648200" cy="787400"/>
            <a:chOff x="959" y="3257"/>
            <a:chExt cx="2272" cy="640"/>
          </a:xfrm>
        </p:grpSpPr>
        <p:pic>
          <p:nvPicPr>
            <p:cNvPr id="357406" name="Picture 13"/>
            <p:cNvPicPr>
              <a:picLocks noChangeArrowheads="1"/>
            </p:cNvPicPr>
            <p:nvPr/>
          </p:nvPicPr>
          <p:blipFill>
            <a:blip r:embed="rId4" cstate="print"/>
            <a:srcRect/>
            <a:stretch>
              <a:fillRect/>
            </a:stretch>
          </p:blipFill>
          <p:spPr bwMode="auto">
            <a:xfrm>
              <a:off x="959" y="3257"/>
              <a:ext cx="2272" cy="640"/>
            </a:xfrm>
            <a:prstGeom prst="rect">
              <a:avLst/>
            </a:prstGeom>
            <a:noFill/>
            <a:ln w="9525">
              <a:noFill/>
              <a:miter lim="800000"/>
              <a:headEnd/>
              <a:tailEnd/>
            </a:ln>
          </p:spPr>
        </p:pic>
        <p:sp>
          <p:nvSpPr>
            <p:cNvPr id="357407" name="Rectangle 14"/>
            <p:cNvSpPr>
              <a:spLocks noChangeArrowheads="1"/>
            </p:cNvSpPr>
            <p:nvPr/>
          </p:nvSpPr>
          <p:spPr bwMode="auto">
            <a:xfrm>
              <a:off x="1021" y="3392"/>
              <a:ext cx="2038" cy="464"/>
            </a:xfrm>
            <a:prstGeom prst="rect">
              <a:avLst/>
            </a:prstGeom>
            <a:noFill/>
            <a:ln w="9525">
              <a:noFill/>
              <a:miter lim="800000"/>
              <a:headEnd/>
              <a:tailEnd/>
            </a:ln>
          </p:spPr>
          <p:txBody>
            <a:bodyPr wrap="none" lIns="0" tIns="0" rIns="0" bIns="0" anchor="ctr"/>
            <a:lstStyle/>
            <a:p>
              <a:pPr algn="ctr"/>
              <a:r>
                <a:rPr lang="en-US" sz="2800" b="1">
                  <a:solidFill>
                    <a:srgbClr val="FFFFFF"/>
                  </a:solidFill>
                </a:rPr>
                <a:t>Partners, Public, Private</a:t>
              </a:r>
            </a:p>
          </p:txBody>
        </p:sp>
      </p:grpSp>
      <p:sp>
        <p:nvSpPr>
          <p:cNvPr id="357387" name="Line 15"/>
          <p:cNvSpPr>
            <a:spLocks noChangeShapeType="1"/>
          </p:cNvSpPr>
          <p:nvPr/>
        </p:nvSpPr>
        <p:spPr bwMode="auto">
          <a:xfrm>
            <a:off x="3733800" y="1905000"/>
            <a:ext cx="227013" cy="1065213"/>
          </a:xfrm>
          <a:prstGeom prst="line">
            <a:avLst/>
          </a:prstGeom>
          <a:noFill/>
          <a:ln w="12700">
            <a:solidFill>
              <a:schemeClr val="tx1"/>
            </a:solidFill>
            <a:round/>
            <a:headEnd type="none" w="sm" len="sm"/>
            <a:tailEnd type="stealth" w="med" len="med"/>
          </a:ln>
        </p:spPr>
        <p:txBody>
          <a:bodyPr/>
          <a:lstStyle/>
          <a:p>
            <a:endParaRPr lang="en-US"/>
          </a:p>
        </p:txBody>
      </p:sp>
      <p:sp>
        <p:nvSpPr>
          <p:cNvPr id="357388" name="Line 16"/>
          <p:cNvSpPr>
            <a:spLocks noChangeShapeType="1"/>
          </p:cNvSpPr>
          <p:nvPr/>
        </p:nvSpPr>
        <p:spPr bwMode="auto">
          <a:xfrm flipH="1">
            <a:off x="4799013" y="1447800"/>
            <a:ext cx="1587" cy="1522413"/>
          </a:xfrm>
          <a:prstGeom prst="line">
            <a:avLst/>
          </a:prstGeom>
          <a:noFill/>
          <a:ln w="12700">
            <a:solidFill>
              <a:schemeClr val="tx1"/>
            </a:solidFill>
            <a:round/>
            <a:headEnd type="none" w="sm" len="sm"/>
            <a:tailEnd type="stealth" w="med" len="med"/>
          </a:ln>
        </p:spPr>
        <p:txBody>
          <a:bodyPr/>
          <a:lstStyle/>
          <a:p>
            <a:endParaRPr lang="en-US"/>
          </a:p>
        </p:txBody>
      </p:sp>
      <p:sp>
        <p:nvSpPr>
          <p:cNvPr id="357389" name="Line 17"/>
          <p:cNvSpPr>
            <a:spLocks noChangeShapeType="1"/>
          </p:cNvSpPr>
          <p:nvPr/>
        </p:nvSpPr>
        <p:spPr bwMode="auto">
          <a:xfrm flipH="1">
            <a:off x="5715000" y="1905000"/>
            <a:ext cx="230188" cy="1065213"/>
          </a:xfrm>
          <a:prstGeom prst="line">
            <a:avLst/>
          </a:prstGeom>
          <a:noFill/>
          <a:ln w="12700">
            <a:solidFill>
              <a:schemeClr val="tx1"/>
            </a:solidFill>
            <a:round/>
            <a:headEnd type="none" w="sm" len="sm"/>
            <a:tailEnd type="stealth" w="med" len="med"/>
          </a:ln>
        </p:spPr>
        <p:txBody>
          <a:bodyPr/>
          <a:lstStyle/>
          <a:p>
            <a:endParaRPr lang="en-US"/>
          </a:p>
        </p:txBody>
      </p:sp>
      <p:sp>
        <p:nvSpPr>
          <p:cNvPr id="357390" name="Line 18"/>
          <p:cNvSpPr>
            <a:spLocks noChangeShapeType="1"/>
          </p:cNvSpPr>
          <p:nvPr/>
        </p:nvSpPr>
        <p:spPr bwMode="auto">
          <a:xfrm flipH="1">
            <a:off x="6248400" y="2133600"/>
            <a:ext cx="304800" cy="838200"/>
          </a:xfrm>
          <a:prstGeom prst="line">
            <a:avLst/>
          </a:prstGeom>
          <a:noFill/>
          <a:ln w="12700">
            <a:solidFill>
              <a:schemeClr val="tx1"/>
            </a:solidFill>
            <a:round/>
            <a:headEnd type="none" w="sm" len="sm"/>
            <a:tailEnd type="stealth" w="med" len="med"/>
          </a:ln>
        </p:spPr>
        <p:txBody>
          <a:bodyPr/>
          <a:lstStyle/>
          <a:p>
            <a:endParaRPr lang="en-US"/>
          </a:p>
        </p:txBody>
      </p:sp>
      <p:sp>
        <p:nvSpPr>
          <p:cNvPr id="357391" name="Line 19"/>
          <p:cNvSpPr>
            <a:spLocks noChangeShapeType="1"/>
          </p:cNvSpPr>
          <p:nvPr/>
        </p:nvSpPr>
        <p:spPr bwMode="auto">
          <a:xfrm flipH="1">
            <a:off x="6781800" y="2590800"/>
            <a:ext cx="382588" cy="381000"/>
          </a:xfrm>
          <a:prstGeom prst="line">
            <a:avLst/>
          </a:prstGeom>
          <a:noFill/>
          <a:ln w="12700">
            <a:solidFill>
              <a:schemeClr val="tx1"/>
            </a:solidFill>
            <a:round/>
            <a:headEnd type="none" w="sm" len="sm"/>
            <a:tailEnd type="stealth" w="med" len="med"/>
          </a:ln>
        </p:spPr>
        <p:txBody>
          <a:bodyPr/>
          <a:lstStyle/>
          <a:p>
            <a:endParaRPr lang="en-US"/>
          </a:p>
        </p:txBody>
      </p:sp>
      <p:sp>
        <p:nvSpPr>
          <p:cNvPr id="274452" name="Rectangle 20"/>
          <p:cNvSpPr>
            <a:spLocks noChangeArrowheads="1"/>
          </p:cNvSpPr>
          <p:nvPr/>
        </p:nvSpPr>
        <p:spPr bwMode="auto">
          <a:xfrm>
            <a:off x="609600" y="2514600"/>
            <a:ext cx="1520825" cy="609600"/>
          </a:xfrm>
          <a:prstGeom prst="rect">
            <a:avLst/>
          </a:prstGeom>
          <a:solidFill>
            <a:srgbClr val="00CC00"/>
          </a:solidFill>
          <a:ln w="12700">
            <a:solidFill>
              <a:schemeClr val="tx1"/>
            </a:solidFill>
            <a:miter lim="800000"/>
            <a:headEnd/>
            <a:tailEnd/>
          </a:ln>
          <a:effectLst/>
        </p:spPr>
        <p:txBody>
          <a:bodyPr wrap="none" lIns="92075" tIns="46038" rIns="92075" bIns="46038" anchor="ctr"/>
          <a:lstStyle/>
          <a:p>
            <a:pPr algn="ctr">
              <a:defRPr/>
            </a:pPr>
            <a:r>
              <a:rPr lang="en-US" b="1">
                <a:solidFill>
                  <a:srgbClr val="F7FF57"/>
                </a:solidFill>
                <a:effectLst>
                  <a:outerShdw blurRad="38100" dist="38100" dir="2700000" algn="tl">
                    <a:srgbClr val="000000"/>
                  </a:outerShdw>
                </a:effectLst>
              </a:rPr>
              <a:t>RFC</a:t>
            </a:r>
          </a:p>
          <a:p>
            <a:pPr algn="ctr">
              <a:defRPr/>
            </a:pPr>
            <a:r>
              <a:rPr lang="en-US" b="1">
                <a:solidFill>
                  <a:srgbClr val="F7FF57"/>
                </a:solidFill>
                <a:effectLst>
                  <a:outerShdw blurRad="38100" dist="38100" dir="2700000" algn="tl">
                    <a:srgbClr val="000000"/>
                  </a:outerShdw>
                </a:effectLst>
              </a:rPr>
              <a:t>Guidance</a:t>
            </a:r>
          </a:p>
        </p:txBody>
      </p:sp>
      <p:sp>
        <p:nvSpPr>
          <p:cNvPr id="274453" name="Rectangle 21"/>
          <p:cNvSpPr>
            <a:spLocks noChangeArrowheads="1"/>
          </p:cNvSpPr>
          <p:nvPr/>
        </p:nvSpPr>
        <p:spPr bwMode="auto">
          <a:xfrm>
            <a:off x="6781800" y="4495800"/>
            <a:ext cx="2362200" cy="609600"/>
          </a:xfrm>
          <a:prstGeom prst="rect">
            <a:avLst/>
          </a:prstGeom>
          <a:solidFill>
            <a:srgbClr val="33CC33"/>
          </a:solidFill>
          <a:ln w="12700">
            <a:solidFill>
              <a:schemeClr val="tx1"/>
            </a:solidFill>
            <a:miter lim="800000"/>
            <a:headEnd/>
            <a:tailEnd/>
          </a:ln>
          <a:effectLst/>
        </p:spPr>
        <p:txBody>
          <a:bodyPr wrap="none" lIns="92075" tIns="46038" rIns="92075" bIns="46038" anchor="ctr"/>
          <a:lstStyle/>
          <a:p>
            <a:pPr algn="ctr">
              <a:defRPr/>
            </a:pPr>
            <a:r>
              <a:rPr lang="en-US" b="1" dirty="0" smtClean="0">
                <a:solidFill>
                  <a:srgbClr val="F7FF57"/>
                </a:solidFill>
                <a:effectLst>
                  <a:outerShdw blurRad="38100" dist="38100" dir="2700000" algn="tl">
                    <a:srgbClr val="000000"/>
                  </a:outerShdw>
                </a:effectLst>
              </a:rPr>
              <a:t>Regional Web </a:t>
            </a:r>
          </a:p>
          <a:p>
            <a:pPr algn="ctr">
              <a:defRPr/>
            </a:pPr>
            <a:r>
              <a:rPr lang="en-US" b="1" dirty="0" smtClean="0">
                <a:solidFill>
                  <a:srgbClr val="F7FF57"/>
                </a:solidFill>
                <a:effectLst>
                  <a:outerShdw blurRad="38100" dist="38100" dir="2700000" algn="tl">
                    <a:srgbClr val="000000"/>
                  </a:outerShdw>
                </a:effectLst>
              </a:rPr>
              <a:t>Farms &amp; social blogs </a:t>
            </a:r>
            <a:endParaRPr lang="en-US" b="1" dirty="0">
              <a:solidFill>
                <a:srgbClr val="F7FF57"/>
              </a:solidFill>
              <a:effectLst>
                <a:outerShdw blurRad="38100" dist="38100" dir="2700000" algn="tl">
                  <a:srgbClr val="000000"/>
                </a:outerShdw>
              </a:effectLst>
            </a:endParaRPr>
          </a:p>
        </p:txBody>
      </p:sp>
      <p:sp>
        <p:nvSpPr>
          <p:cNvPr id="357394" name="Line 22"/>
          <p:cNvSpPr>
            <a:spLocks noChangeShapeType="1"/>
          </p:cNvSpPr>
          <p:nvPr/>
        </p:nvSpPr>
        <p:spPr bwMode="auto">
          <a:xfrm flipH="1">
            <a:off x="3429000" y="4343400"/>
            <a:ext cx="152400" cy="457200"/>
          </a:xfrm>
          <a:prstGeom prst="line">
            <a:avLst/>
          </a:prstGeom>
          <a:noFill/>
          <a:ln w="76200">
            <a:solidFill>
              <a:schemeClr val="tx1"/>
            </a:solidFill>
            <a:round/>
            <a:headEnd type="none" w="sm" len="sm"/>
            <a:tailEnd type="stealth" w="med" len="med"/>
          </a:ln>
        </p:spPr>
        <p:txBody>
          <a:bodyPr/>
          <a:lstStyle/>
          <a:p>
            <a:endParaRPr lang="en-US"/>
          </a:p>
        </p:txBody>
      </p:sp>
      <p:sp>
        <p:nvSpPr>
          <p:cNvPr id="357395" name="Line 23"/>
          <p:cNvSpPr>
            <a:spLocks noChangeShapeType="1"/>
          </p:cNvSpPr>
          <p:nvPr/>
        </p:nvSpPr>
        <p:spPr bwMode="auto">
          <a:xfrm flipH="1">
            <a:off x="6019800" y="4876800"/>
            <a:ext cx="1371600" cy="304800"/>
          </a:xfrm>
          <a:prstGeom prst="line">
            <a:avLst/>
          </a:prstGeom>
          <a:noFill/>
          <a:ln w="12700">
            <a:solidFill>
              <a:schemeClr val="tx1"/>
            </a:solidFill>
            <a:round/>
            <a:headEnd type="none" w="sm" len="sm"/>
            <a:tailEnd type="stealth" w="med" len="med"/>
          </a:ln>
        </p:spPr>
        <p:txBody>
          <a:bodyPr/>
          <a:lstStyle/>
          <a:p>
            <a:endParaRPr lang="en-US"/>
          </a:p>
        </p:txBody>
      </p:sp>
      <p:sp>
        <p:nvSpPr>
          <p:cNvPr id="357396" name="Line 24"/>
          <p:cNvSpPr>
            <a:spLocks noChangeShapeType="1"/>
          </p:cNvSpPr>
          <p:nvPr/>
        </p:nvSpPr>
        <p:spPr bwMode="auto">
          <a:xfrm>
            <a:off x="7239000" y="4343400"/>
            <a:ext cx="304800" cy="152400"/>
          </a:xfrm>
          <a:prstGeom prst="line">
            <a:avLst/>
          </a:prstGeom>
          <a:noFill/>
          <a:ln w="12700">
            <a:solidFill>
              <a:schemeClr val="tx1"/>
            </a:solidFill>
            <a:round/>
            <a:headEnd type="none" w="sm" len="sm"/>
            <a:tailEnd type="stealth" w="med" len="med"/>
          </a:ln>
        </p:spPr>
        <p:txBody>
          <a:bodyPr/>
          <a:lstStyle/>
          <a:p>
            <a:endParaRPr lang="en-US"/>
          </a:p>
        </p:txBody>
      </p:sp>
      <p:sp>
        <p:nvSpPr>
          <p:cNvPr id="274457" name="Rectangle 25"/>
          <p:cNvSpPr>
            <a:spLocks noChangeArrowheads="1"/>
          </p:cNvSpPr>
          <p:nvPr/>
        </p:nvSpPr>
        <p:spPr bwMode="auto">
          <a:xfrm>
            <a:off x="7696200" y="3200400"/>
            <a:ext cx="1447800" cy="682625"/>
          </a:xfrm>
          <a:prstGeom prst="rect">
            <a:avLst/>
          </a:prstGeom>
          <a:solidFill>
            <a:srgbClr val="00CC00"/>
          </a:solidFill>
          <a:ln w="12700">
            <a:solidFill>
              <a:schemeClr val="tx1"/>
            </a:solidFill>
            <a:miter lim="800000"/>
            <a:headEnd/>
            <a:tailEnd/>
          </a:ln>
          <a:effectLst/>
        </p:spPr>
        <p:txBody>
          <a:bodyPr wrap="none" lIns="92075" tIns="46038" rIns="92075" bIns="46038" anchor="ctr"/>
          <a:lstStyle/>
          <a:p>
            <a:pPr algn="ctr">
              <a:defRPr/>
            </a:pPr>
            <a:r>
              <a:rPr lang="en-US" b="1">
                <a:solidFill>
                  <a:srgbClr val="F7FF57"/>
                </a:solidFill>
                <a:effectLst>
                  <a:outerShdw blurRad="38100" dist="38100" dir="2700000" algn="tl">
                    <a:srgbClr val="000000"/>
                  </a:outerShdw>
                </a:effectLst>
              </a:rPr>
              <a:t>CWSUs &amp;</a:t>
            </a:r>
          </a:p>
          <a:p>
            <a:pPr algn="ctr">
              <a:defRPr/>
            </a:pPr>
            <a:r>
              <a:rPr lang="en-US" b="1">
                <a:solidFill>
                  <a:srgbClr val="F7FF57"/>
                </a:solidFill>
                <a:effectLst>
                  <a:outerShdw blurRad="38100" dist="38100" dir="2700000" algn="tl">
                    <a:srgbClr val="000000"/>
                  </a:outerShdw>
                </a:effectLst>
              </a:rPr>
              <a:t> Aviation Wx</a:t>
            </a:r>
          </a:p>
        </p:txBody>
      </p:sp>
      <p:sp>
        <p:nvSpPr>
          <p:cNvPr id="357398" name="Line 26"/>
          <p:cNvSpPr>
            <a:spLocks noChangeShapeType="1"/>
          </p:cNvSpPr>
          <p:nvPr/>
        </p:nvSpPr>
        <p:spPr bwMode="auto">
          <a:xfrm flipV="1">
            <a:off x="2286000" y="4343400"/>
            <a:ext cx="304800" cy="228600"/>
          </a:xfrm>
          <a:prstGeom prst="line">
            <a:avLst/>
          </a:prstGeom>
          <a:noFill/>
          <a:ln w="12700">
            <a:solidFill>
              <a:schemeClr val="tx1"/>
            </a:solidFill>
            <a:round/>
            <a:headEnd type="none" w="sm" len="sm"/>
            <a:tailEnd type="stealth" w="med" len="med"/>
          </a:ln>
        </p:spPr>
        <p:txBody>
          <a:bodyPr/>
          <a:lstStyle/>
          <a:p>
            <a:endParaRPr lang="en-US"/>
          </a:p>
        </p:txBody>
      </p:sp>
      <p:sp>
        <p:nvSpPr>
          <p:cNvPr id="357399" name="Freeform 27"/>
          <p:cNvSpPr>
            <a:spLocks/>
          </p:cNvSpPr>
          <p:nvPr/>
        </p:nvSpPr>
        <p:spPr bwMode="auto">
          <a:xfrm>
            <a:off x="2590800" y="2362200"/>
            <a:ext cx="230188" cy="573088"/>
          </a:xfrm>
          <a:custGeom>
            <a:avLst/>
            <a:gdLst>
              <a:gd name="T0" fmla="*/ 144 w 145"/>
              <a:gd name="T1" fmla="*/ 360 h 361"/>
              <a:gd name="T2" fmla="*/ 0 w 145"/>
              <a:gd name="T3" fmla="*/ 0 h 361"/>
              <a:gd name="T4" fmla="*/ 0 60000 65536"/>
              <a:gd name="T5" fmla="*/ 0 60000 65536"/>
              <a:gd name="T6" fmla="*/ 0 w 145"/>
              <a:gd name="T7" fmla="*/ 0 h 361"/>
              <a:gd name="T8" fmla="*/ 145 w 145"/>
              <a:gd name="T9" fmla="*/ 361 h 361"/>
            </a:gdLst>
            <a:ahLst/>
            <a:cxnLst>
              <a:cxn ang="T4">
                <a:pos x="T0" y="T1"/>
              </a:cxn>
              <a:cxn ang="T5">
                <a:pos x="T2" y="T3"/>
              </a:cxn>
            </a:cxnLst>
            <a:rect l="T6" t="T7" r="T8" b="T9"/>
            <a:pathLst>
              <a:path w="145" h="361">
                <a:moveTo>
                  <a:pt x="144" y="360"/>
                </a:moveTo>
                <a:lnTo>
                  <a:pt x="0" y="0"/>
                </a:lnTo>
              </a:path>
            </a:pathLst>
          </a:custGeom>
          <a:noFill/>
          <a:ln w="12700" cap="rnd" cmpd="sng">
            <a:solidFill>
              <a:schemeClr val="tx1"/>
            </a:solidFill>
            <a:prstDash val="solid"/>
            <a:round/>
            <a:headEnd type="stealth" w="med" len="med"/>
            <a:tailEnd type="stealth" w="med" len="med"/>
          </a:ln>
        </p:spPr>
        <p:txBody>
          <a:bodyPr/>
          <a:lstStyle/>
          <a:p>
            <a:endParaRPr lang="en-US"/>
          </a:p>
        </p:txBody>
      </p:sp>
      <p:sp>
        <p:nvSpPr>
          <p:cNvPr id="357400" name="Freeform 28"/>
          <p:cNvSpPr>
            <a:spLocks/>
          </p:cNvSpPr>
          <p:nvPr/>
        </p:nvSpPr>
        <p:spPr bwMode="auto">
          <a:xfrm>
            <a:off x="2133600" y="2743200"/>
            <a:ext cx="457200" cy="304800"/>
          </a:xfrm>
          <a:custGeom>
            <a:avLst/>
            <a:gdLst>
              <a:gd name="T0" fmla="*/ 0 w 529"/>
              <a:gd name="T1" fmla="*/ 0 h 505"/>
              <a:gd name="T2" fmla="*/ 528 w 529"/>
              <a:gd name="T3" fmla="*/ 504 h 505"/>
              <a:gd name="T4" fmla="*/ 0 60000 65536"/>
              <a:gd name="T5" fmla="*/ 0 60000 65536"/>
              <a:gd name="T6" fmla="*/ 0 w 529"/>
              <a:gd name="T7" fmla="*/ 0 h 505"/>
              <a:gd name="T8" fmla="*/ 529 w 529"/>
              <a:gd name="T9" fmla="*/ 505 h 505"/>
            </a:gdLst>
            <a:ahLst/>
            <a:cxnLst>
              <a:cxn ang="T4">
                <a:pos x="T0" y="T1"/>
              </a:cxn>
              <a:cxn ang="T5">
                <a:pos x="T2" y="T3"/>
              </a:cxn>
            </a:cxnLst>
            <a:rect l="T6" t="T7" r="T8" b="T9"/>
            <a:pathLst>
              <a:path w="529" h="505">
                <a:moveTo>
                  <a:pt x="0" y="0"/>
                </a:moveTo>
                <a:lnTo>
                  <a:pt x="528" y="504"/>
                </a:lnTo>
              </a:path>
            </a:pathLst>
          </a:custGeom>
          <a:noFill/>
          <a:ln w="12700" cap="rnd" cmpd="sng">
            <a:solidFill>
              <a:schemeClr val="tx1"/>
            </a:solidFill>
            <a:prstDash val="solid"/>
            <a:round/>
            <a:headEnd type="stealth" w="med" len="med"/>
            <a:tailEnd type="stealth" w="med" len="med"/>
          </a:ln>
        </p:spPr>
        <p:txBody>
          <a:bodyPr/>
          <a:lstStyle/>
          <a:p>
            <a:endParaRPr lang="en-US"/>
          </a:p>
        </p:txBody>
      </p:sp>
      <p:sp>
        <p:nvSpPr>
          <p:cNvPr id="274461" name="Rectangle 29"/>
          <p:cNvSpPr>
            <a:spLocks noChangeArrowheads="1"/>
          </p:cNvSpPr>
          <p:nvPr/>
        </p:nvSpPr>
        <p:spPr bwMode="auto">
          <a:xfrm>
            <a:off x="228600" y="3276600"/>
            <a:ext cx="1905000" cy="685800"/>
          </a:xfrm>
          <a:prstGeom prst="rect">
            <a:avLst/>
          </a:prstGeom>
          <a:solidFill>
            <a:srgbClr val="00CC00"/>
          </a:solidFill>
          <a:ln w="12700">
            <a:solidFill>
              <a:schemeClr val="tx1"/>
            </a:solidFill>
            <a:miter lim="800000"/>
            <a:headEnd/>
            <a:tailEnd/>
          </a:ln>
          <a:effectLst/>
        </p:spPr>
        <p:txBody>
          <a:bodyPr wrap="none" lIns="92075" tIns="46038" rIns="92075" bIns="46038" anchor="ctr"/>
          <a:lstStyle/>
          <a:p>
            <a:pPr algn="ctr">
              <a:defRPr/>
            </a:pPr>
            <a:r>
              <a:rPr lang="en-US" b="1">
                <a:solidFill>
                  <a:srgbClr val="F7FF57"/>
                </a:solidFill>
                <a:effectLst>
                  <a:outerShdw blurRad="38100" dist="38100" dir="2700000" algn="tl">
                    <a:srgbClr val="000000"/>
                  </a:outerShdw>
                </a:effectLst>
              </a:rPr>
              <a:t>Storm Spotters</a:t>
            </a:r>
          </a:p>
          <a:p>
            <a:pPr algn="ctr">
              <a:defRPr/>
            </a:pPr>
            <a:r>
              <a:rPr lang="en-US" b="1">
                <a:solidFill>
                  <a:srgbClr val="F7FF57"/>
                </a:solidFill>
                <a:effectLst>
                  <a:outerShdw blurRad="38100" dist="38100" dir="2700000" algn="tl">
                    <a:srgbClr val="000000"/>
                  </a:outerShdw>
                </a:effectLst>
              </a:rPr>
              <a:t>&amp; Amateur Radio</a:t>
            </a:r>
          </a:p>
        </p:txBody>
      </p:sp>
      <p:sp>
        <p:nvSpPr>
          <p:cNvPr id="357402" name="Line 30"/>
          <p:cNvSpPr>
            <a:spLocks noChangeShapeType="1"/>
          </p:cNvSpPr>
          <p:nvPr/>
        </p:nvSpPr>
        <p:spPr bwMode="auto">
          <a:xfrm>
            <a:off x="2133600" y="3429000"/>
            <a:ext cx="228600" cy="76200"/>
          </a:xfrm>
          <a:prstGeom prst="line">
            <a:avLst/>
          </a:prstGeom>
          <a:noFill/>
          <a:ln w="12700">
            <a:solidFill>
              <a:schemeClr val="tx1"/>
            </a:solidFill>
            <a:round/>
            <a:headEnd type="none" w="sm" len="sm"/>
            <a:tailEnd type="stealth" w="med" len="med"/>
          </a:ln>
        </p:spPr>
        <p:txBody>
          <a:bodyPr/>
          <a:lstStyle/>
          <a:p>
            <a:endParaRPr lang="en-US"/>
          </a:p>
        </p:txBody>
      </p:sp>
      <p:sp>
        <p:nvSpPr>
          <p:cNvPr id="274463" name="Rectangle 31"/>
          <p:cNvSpPr>
            <a:spLocks noChangeArrowheads="1"/>
          </p:cNvSpPr>
          <p:nvPr/>
        </p:nvSpPr>
        <p:spPr bwMode="auto">
          <a:xfrm>
            <a:off x="457200" y="4114800"/>
            <a:ext cx="1828800" cy="606425"/>
          </a:xfrm>
          <a:prstGeom prst="rect">
            <a:avLst/>
          </a:prstGeom>
          <a:solidFill>
            <a:srgbClr val="00CC00"/>
          </a:solidFill>
          <a:ln w="12700">
            <a:solidFill>
              <a:schemeClr val="tx1"/>
            </a:solidFill>
            <a:miter lim="800000"/>
            <a:headEnd/>
            <a:tailEnd/>
          </a:ln>
          <a:effectLst/>
        </p:spPr>
        <p:txBody>
          <a:bodyPr wrap="none" lIns="92075" tIns="46038" rIns="92075" bIns="46038" anchor="ctr"/>
          <a:lstStyle/>
          <a:p>
            <a:pPr algn="ctr">
              <a:defRPr/>
            </a:pPr>
            <a:r>
              <a:rPr lang="en-US" b="1">
                <a:solidFill>
                  <a:srgbClr val="F7FF57"/>
                </a:solidFill>
                <a:effectLst>
                  <a:outerShdw blurRad="38100" dist="38100" dir="2700000" algn="tl">
                    <a:srgbClr val="000000"/>
                  </a:outerShdw>
                </a:effectLst>
              </a:rPr>
              <a:t>CO-OP and</a:t>
            </a:r>
          </a:p>
          <a:p>
            <a:pPr algn="ctr">
              <a:defRPr/>
            </a:pPr>
            <a:r>
              <a:rPr lang="en-US" b="1">
                <a:solidFill>
                  <a:srgbClr val="F7FF57"/>
                </a:solidFill>
                <a:effectLst>
                  <a:outerShdw blurRad="38100" dist="38100" dir="2700000" algn="tl">
                    <a:srgbClr val="000000"/>
                  </a:outerShdw>
                </a:effectLst>
              </a:rPr>
              <a:t>Mesonet Data</a:t>
            </a:r>
          </a:p>
        </p:txBody>
      </p:sp>
      <p:sp>
        <p:nvSpPr>
          <p:cNvPr id="357404" name="Line 32"/>
          <p:cNvSpPr>
            <a:spLocks noChangeShapeType="1"/>
          </p:cNvSpPr>
          <p:nvPr/>
        </p:nvSpPr>
        <p:spPr bwMode="auto">
          <a:xfrm flipH="1">
            <a:off x="7391400" y="3657600"/>
            <a:ext cx="304800" cy="0"/>
          </a:xfrm>
          <a:prstGeom prst="line">
            <a:avLst/>
          </a:prstGeom>
          <a:noFill/>
          <a:ln w="12700">
            <a:solidFill>
              <a:schemeClr val="tx1"/>
            </a:solidFill>
            <a:round/>
            <a:headEnd type="stealth" w="med" len="med"/>
            <a:tailEnd type="stealth" w="med" len="med"/>
          </a:ln>
        </p:spPr>
        <p:txBody>
          <a:bodyPr/>
          <a:lstStyle/>
          <a:p>
            <a:endParaRPr lang="en-US"/>
          </a:p>
        </p:txBody>
      </p:sp>
      <p:pic>
        <p:nvPicPr>
          <p:cNvPr id="357405" name="Picture 7" descr="new_nws_logo_noaa.gif"/>
          <p:cNvPicPr>
            <a:picLocks noChangeAspect="1"/>
          </p:cNvPicPr>
          <p:nvPr/>
        </p:nvPicPr>
        <p:blipFill>
          <a:blip r:embed="rId5" cstate="print"/>
          <a:srcRect/>
          <a:stretch>
            <a:fillRect/>
          </a:stretch>
        </p:blipFill>
        <p:spPr bwMode="auto">
          <a:xfrm>
            <a:off x="7391400" y="5410200"/>
            <a:ext cx="1447800" cy="1447800"/>
          </a:xfrm>
          <a:prstGeom prst="rect">
            <a:avLst/>
          </a:prstGeom>
          <a:noFill/>
          <a:ln w="9525">
            <a:noFill/>
            <a:miter lim="800000"/>
            <a:headEnd/>
            <a:tailEnd/>
          </a:ln>
        </p:spPr>
      </p:pic>
    </p:spTree>
  </p:cSld>
  <p:clrMapOvr>
    <a:masterClrMapping/>
  </p:clrMapOvr>
  <p:transition>
    <p:blind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677400" cy="1295400"/>
          </a:xfrm>
        </p:spPr>
        <p:txBody>
          <a:bodyPr/>
          <a:lstStyle/>
          <a:p>
            <a:pPr>
              <a:defRPr/>
            </a:pPr>
            <a:r>
              <a:rPr lang="en-US" sz="3200" dirty="0" smtClean="0">
                <a:solidFill>
                  <a:schemeClr val="tx1"/>
                </a:solidFill>
              </a:rPr>
              <a:t>So NWS, with its 24x7 national network of </a:t>
            </a:r>
            <a:r>
              <a:rPr lang="en-US" sz="3200" i="1" u="sng" dirty="0" smtClean="0">
                <a:solidFill>
                  <a:schemeClr val="tx1"/>
                </a:solidFill>
              </a:rPr>
              <a:t>LOCAL</a:t>
            </a:r>
            <a:r>
              <a:rPr lang="en-US" sz="3200" dirty="0" smtClean="0">
                <a:solidFill>
                  <a:schemeClr val="tx1"/>
                </a:solidFill>
              </a:rPr>
              <a:t> WFOs best meets </a:t>
            </a:r>
            <a:r>
              <a:rPr lang="en-US" sz="3200" dirty="0" smtClean="0">
                <a:solidFill>
                  <a:schemeClr val="tx1"/>
                </a:solidFill>
              </a:rPr>
              <a:t>national needs</a:t>
            </a:r>
            <a:r>
              <a:rPr lang="en-US" sz="3200" dirty="0" smtClean="0">
                <a:solidFill>
                  <a:schemeClr val="tx1"/>
                </a:solidFill>
              </a:rPr>
              <a:t>.</a:t>
            </a:r>
            <a:endParaRPr lang="en-US" sz="3200" dirty="0">
              <a:solidFill>
                <a:schemeClr val="tx1"/>
              </a:solidFill>
            </a:endParaRPr>
          </a:p>
        </p:txBody>
      </p:sp>
      <p:sp>
        <p:nvSpPr>
          <p:cNvPr id="365571" name="Slide Number Placeholder 3"/>
          <p:cNvSpPr>
            <a:spLocks noGrp="1"/>
          </p:cNvSpPr>
          <p:nvPr>
            <p:ph type="sldNum" sz="quarter" idx="11"/>
          </p:nvPr>
        </p:nvSpPr>
        <p:spPr>
          <a:noFill/>
        </p:spPr>
        <p:txBody>
          <a:bodyPr/>
          <a:lstStyle/>
          <a:p>
            <a:fld id="{ADBE0C0A-A3BA-4644-AA87-68A02B6DB284}" type="slidenum">
              <a:rPr lang="en-US" smtClean="0">
                <a:solidFill>
                  <a:schemeClr val="tx1"/>
                </a:solidFill>
              </a:rPr>
              <a:pPr/>
              <a:t>28</a:t>
            </a:fld>
            <a:endParaRPr lang="en-US" smtClean="0">
              <a:solidFill>
                <a:schemeClr val="tx1"/>
              </a:solidFill>
            </a:endParaRPr>
          </a:p>
        </p:txBody>
      </p:sp>
      <p:pic>
        <p:nvPicPr>
          <p:cNvPr id="365572" name="Picture 7"/>
          <p:cNvPicPr>
            <a:picLocks noGrp="1" noChangeAspect="1" noChangeArrowheads="1"/>
          </p:cNvPicPr>
          <p:nvPr>
            <p:ph idx="1"/>
          </p:nvPr>
        </p:nvPicPr>
        <p:blipFill>
          <a:blip r:embed="rId3" cstate="print"/>
          <a:srcRect/>
          <a:stretch>
            <a:fillRect/>
          </a:stretch>
        </p:blipFill>
        <p:spPr>
          <a:xfrm>
            <a:off x="0" y="2438400"/>
            <a:ext cx="9144000" cy="4419600"/>
          </a:xfrm>
          <a:noFill/>
          <a:ln>
            <a:solidFill>
              <a:schemeClr val="bg1"/>
            </a:solidFill>
          </a:ln>
        </p:spPr>
      </p:pic>
      <p:sp>
        <p:nvSpPr>
          <p:cNvPr id="365573" name="Rectangle 5"/>
          <p:cNvSpPr>
            <a:spLocks noChangeArrowheads="1"/>
          </p:cNvSpPr>
          <p:nvPr/>
        </p:nvSpPr>
        <p:spPr bwMode="auto">
          <a:xfrm>
            <a:off x="457200" y="1219200"/>
            <a:ext cx="8229600" cy="1200329"/>
          </a:xfrm>
          <a:prstGeom prst="rect">
            <a:avLst/>
          </a:prstGeom>
          <a:noFill/>
          <a:ln w="9525">
            <a:noFill/>
            <a:miter lim="800000"/>
            <a:headEnd/>
            <a:tailEnd/>
          </a:ln>
        </p:spPr>
        <p:txBody>
          <a:bodyPr>
            <a:spAutoFit/>
          </a:bodyPr>
          <a:lstStyle/>
          <a:p>
            <a:pPr marL="119063" indent="-119063"/>
            <a:r>
              <a:rPr lang="en-US" sz="2400" b="1" dirty="0">
                <a:solidFill>
                  <a:srgbClr val="FF0000"/>
                </a:solidFill>
              </a:rPr>
              <a:t>Specifically, local WFOs provide </a:t>
            </a:r>
            <a:r>
              <a:rPr lang="en-US" sz="2400" b="1" i="1" u="sng" dirty="0"/>
              <a:t>area focused/direct on-site</a:t>
            </a:r>
            <a:r>
              <a:rPr lang="en-US" sz="2400" b="1" dirty="0">
                <a:solidFill>
                  <a:srgbClr val="FF0000"/>
                </a:solidFill>
              </a:rPr>
              <a:t> all-hazards weather info in </a:t>
            </a:r>
            <a:r>
              <a:rPr lang="en-US" sz="2400" b="1" dirty="0" smtClean="0">
                <a:solidFill>
                  <a:srgbClr val="FF0000"/>
                </a:solidFill>
              </a:rPr>
              <a:t>multi-faceted ways </a:t>
            </a:r>
            <a:r>
              <a:rPr lang="en-US" sz="2400" b="1" dirty="0">
                <a:solidFill>
                  <a:srgbClr val="FF0000"/>
                </a:solidFill>
              </a:rPr>
              <a:t>with the latest communications technology.</a:t>
            </a:r>
            <a:r>
              <a:rPr lang="en-US" b="1" dirty="0">
                <a:solidFill>
                  <a:srgbClr val="FF0000"/>
                </a:solidFill>
              </a:rPr>
              <a:t>  </a:t>
            </a:r>
          </a:p>
        </p:txBody>
      </p:sp>
      <p:pic>
        <p:nvPicPr>
          <p:cNvPr id="365574" name="Picture 6" descr="new_nws_logo_noaa.gif"/>
          <p:cNvPicPr>
            <a:picLocks noChangeAspect="1"/>
          </p:cNvPicPr>
          <p:nvPr/>
        </p:nvPicPr>
        <p:blipFill>
          <a:blip r:embed="rId4" cstate="print"/>
          <a:srcRect/>
          <a:stretch>
            <a:fillRect/>
          </a:stretch>
        </p:blipFill>
        <p:spPr bwMode="auto">
          <a:xfrm>
            <a:off x="6934200" y="2667000"/>
            <a:ext cx="1657350" cy="166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0" y="152400"/>
            <a:ext cx="9144000" cy="1600200"/>
          </a:xfrm>
        </p:spPr>
        <p:txBody>
          <a:bodyPr/>
          <a:lstStyle/>
          <a:p>
            <a:pPr eaLnBrk="1" hangingPunct="1">
              <a:defRPr/>
            </a:pPr>
            <a:r>
              <a:rPr lang="en-US" b="1" dirty="0" smtClean="0">
                <a:solidFill>
                  <a:schemeClr val="accent2"/>
                </a:solidFill>
              </a:rPr>
              <a:t>Storm-Ready </a:t>
            </a:r>
            <a:r>
              <a:rPr lang="en-US" b="1" dirty="0" smtClean="0">
                <a:solidFill>
                  <a:schemeClr val="accent2"/>
                </a:solidFill>
              </a:rPr>
              <a:t>and Tsunami Ready </a:t>
            </a:r>
            <a:r>
              <a:rPr lang="en-US" b="1" i="1" u="sng" dirty="0" smtClean="0">
                <a:solidFill>
                  <a:schemeClr val="accent2"/>
                </a:solidFill>
              </a:rPr>
              <a:t>LOCAL</a:t>
            </a:r>
            <a:r>
              <a:rPr lang="en-US" b="1" dirty="0" smtClean="0">
                <a:solidFill>
                  <a:schemeClr val="accent2"/>
                </a:solidFill>
              </a:rPr>
              <a:t> </a:t>
            </a:r>
            <a:r>
              <a:rPr lang="en-US" b="1" dirty="0" smtClean="0">
                <a:solidFill>
                  <a:schemeClr val="accent2"/>
                </a:solidFill>
              </a:rPr>
              <a:t>Warning Programs</a:t>
            </a:r>
            <a:r>
              <a:rPr lang="en-US" b="1" baseline="30000" dirty="0" smtClean="0">
                <a:solidFill>
                  <a:schemeClr val="accent2"/>
                </a:solidFill>
                <a:cs typeface="Arial" charset="0"/>
              </a:rPr>
              <a:t>  </a:t>
            </a:r>
            <a:r>
              <a:rPr lang="en-US" b="1" baseline="30000" dirty="0" smtClean="0">
                <a:solidFill>
                  <a:schemeClr val="accent2"/>
                </a:solidFill>
                <a:cs typeface="Arial" charset="0"/>
              </a:rPr>
              <a:t/>
            </a:r>
            <a:br>
              <a:rPr lang="en-US" b="1" baseline="30000" dirty="0" smtClean="0">
                <a:solidFill>
                  <a:schemeClr val="accent2"/>
                </a:solidFill>
                <a:cs typeface="Arial" charset="0"/>
              </a:rPr>
            </a:br>
            <a:endParaRPr lang="en-US" b="1" baseline="30000" dirty="0" smtClean="0">
              <a:solidFill>
                <a:schemeClr val="accent2"/>
              </a:solidFill>
              <a:cs typeface="Arial" charset="0"/>
            </a:endParaRPr>
          </a:p>
        </p:txBody>
      </p:sp>
      <p:sp>
        <p:nvSpPr>
          <p:cNvPr id="368643" name="Rectangle 3"/>
          <p:cNvSpPr>
            <a:spLocks noGrp="1" noChangeArrowheads="1"/>
          </p:cNvSpPr>
          <p:nvPr>
            <p:ph type="body" sz="half" idx="1"/>
          </p:nvPr>
        </p:nvSpPr>
        <p:spPr>
          <a:xfrm>
            <a:off x="0" y="1752600"/>
            <a:ext cx="5638800" cy="5105400"/>
          </a:xfrm>
        </p:spPr>
        <p:txBody>
          <a:bodyPr/>
          <a:lstStyle/>
          <a:p>
            <a:pPr eaLnBrk="1" hangingPunct="1"/>
            <a:r>
              <a:rPr lang="en-US" sz="2800" b="1" dirty="0" smtClean="0"/>
              <a:t>Began in Tulsa - 1998</a:t>
            </a:r>
          </a:p>
          <a:p>
            <a:pPr eaLnBrk="1" hangingPunct="1"/>
            <a:r>
              <a:rPr lang="en-US" sz="2800" b="1" dirty="0" smtClean="0"/>
              <a:t>Began in PR &amp; HI &amp; AK - 2007</a:t>
            </a:r>
          </a:p>
          <a:p>
            <a:pPr eaLnBrk="1" hangingPunct="1">
              <a:buFont typeface="Wingdings" pitchFamily="2" charset="2"/>
              <a:buNone/>
            </a:pPr>
            <a:endParaRPr lang="en-US" sz="1600" b="1" dirty="0" smtClean="0"/>
          </a:p>
          <a:p>
            <a:pPr eaLnBrk="1" hangingPunct="1"/>
            <a:r>
              <a:rPr lang="en-US" b="1" i="1" u="sng" dirty="0" smtClean="0">
                <a:solidFill>
                  <a:srgbClr val="FFFF00"/>
                </a:solidFill>
              </a:rPr>
              <a:t>2528</a:t>
            </a:r>
            <a:r>
              <a:rPr lang="en-US" sz="2800" b="1" dirty="0" smtClean="0"/>
              <a:t> </a:t>
            </a:r>
            <a:r>
              <a:rPr lang="en-US" sz="2800" b="1" i="1" u="sng" dirty="0" smtClean="0"/>
              <a:t>NATIONWIDE</a:t>
            </a:r>
            <a:r>
              <a:rPr lang="en-US" sz="2800" b="1" dirty="0" smtClean="0"/>
              <a:t> </a:t>
            </a:r>
            <a:r>
              <a:rPr lang="en-US" sz="2800" b="1" dirty="0" smtClean="0"/>
              <a:t>sites!!</a:t>
            </a:r>
            <a:endParaRPr lang="en-US" sz="2800" b="1" dirty="0" smtClean="0"/>
          </a:p>
          <a:p>
            <a:pPr eaLnBrk="1" hangingPunct="1">
              <a:buFont typeface="Wingdings" pitchFamily="2" charset="2"/>
              <a:buNone/>
            </a:pPr>
            <a:endParaRPr lang="en-US" sz="1600" b="1" dirty="0" smtClean="0"/>
          </a:p>
          <a:p>
            <a:pPr eaLnBrk="1" hangingPunct="1"/>
            <a:r>
              <a:rPr lang="en-US" sz="2800" b="1" dirty="0" smtClean="0"/>
              <a:t>Improves community weather and tsunami preparedness</a:t>
            </a:r>
          </a:p>
          <a:p>
            <a:pPr eaLnBrk="1" hangingPunct="1"/>
            <a:endParaRPr lang="en-US" sz="2800" b="1" dirty="0" smtClean="0"/>
          </a:p>
          <a:p>
            <a:pPr eaLnBrk="1" hangingPunct="1"/>
            <a:r>
              <a:rPr lang="en-US" sz="2800" b="1" i="1" dirty="0" smtClean="0">
                <a:solidFill>
                  <a:srgbClr val="FFFF00"/>
                </a:solidFill>
              </a:rPr>
              <a:t>US </a:t>
            </a:r>
            <a:r>
              <a:rPr lang="en-US" sz="2800" b="1" i="1" dirty="0" smtClean="0">
                <a:solidFill>
                  <a:srgbClr val="FFFF00"/>
                </a:solidFill>
              </a:rPr>
              <a:t>NWS-WIDE</a:t>
            </a:r>
          </a:p>
          <a:p>
            <a:pPr eaLnBrk="1" hangingPunct="1">
              <a:buNone/>
            </a:pPr>
            <a:r>
              <a:rPr lang="en-US" sz="2800" b="1" i="1" dirty="0" smtClean="0">
                <a:solidFill>
                  <a:srgbClr val="FFFF00"/>
                </a:solidFill>
              </a:rPr>
              <a:t>   </a:t>
            </a:r>
            <a:r>
              <a:rPr lang="en-US" sz="2800" b="1" i="1" dirty="0" smtClean="0">
                <a:solidFill>
                  <a:srgbClr val="FFFF00"/>
                </a:solidFill>
              </a:rPr>
              <a:t>begun by local </a:t>
            </a:r>
            <a:r>
              <a:rPr lang="en-US" sz="2800" b="1" i="1" dirty="0" smtClean="0">
                <a:solidFill>
                  <a:srgbClr val="FFFF00"/>
                </a:solidFill>
              </a:rPr>
              <a:t>initiative!</a:t>
            </a:r>
            <a:endParaRPr lang="en-US" sz="2800" b="1" dirty="0" smtClean="0">
              <a:solidFill>
                <a:srgbClr val="FFFF00"/>
              </a:solidFill>
            </a:endParaRPr>
          </a:p>
          <a:p>
            <a:pPr eaLnBrk="1" hangingPunct="1"/>
            <a:endParaRPr lang="en-US" sz="2800" b="1" dirty="0" smtClean="0"/>
          </a:p>
          <a:p>
            <a:pPr eaLnBrk="1" hangingPunct="1">
              <a:buFont typeface="Wingdings" pitchFamily="2" charset="2"/>
              <a:buNone/>
            </a:pPr>
            <a:endParaRPr lang="en-US" sz="2400" b="1" dirty="0" smtClean="0"/>
          </a:p>
        </p:txBody>
      </p:sp>
      <p:pic>
        <p:nvPicPr>
          <p:cNvPr id="368644" name="Picture 4" descr="TXLakeway7-03"/>
          <p:cNvPicPr>
            <a:picLocks noGrp="1" noChangeAspect="1" noChangeArrowheads="1"/>
          </p:cNvPicPr>
          <p:nvPr>
            <p:ph sz="quarter" idx="2"/>
          </p:nvPr>
        </p:nvPicPr>
        <p:blipFill>
          <a:blip r:embed="rId2" cstate="print"/>
          <a:srcRect/>
          <a:stretch>
            <a:fillRect/>
          </a:stretch>
        </p:blipFill>
        <p:spPr>
          <a:xfrm>
            <a:off x="6477000" y="5056908"/>
            <a:ext cx="2667000" cy="1801091"/>
          </a:xfrm>
          <a:noFill/>
        </p:spPr>
      </p:pic>
      <p:sp>
        <p:nvSpPr>
          <p:cNvPr id="368645" name="Rectangle 5"/>
          <p:cNvSpPr>
            <a:spLocks noChangeArrowheads="1"/>
          </p:cNvSpPr>
          <p:nvPr/>
        </p:nvSpPr>
        <p:spPr bwMode="auto">
          <a:xfrm>
            <a:off x="5181600" y="3124200"/>
            <a:ext cx="3352800" cy="1295400"/>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sz="2400">
              <a:solidFill>
                <a:srgbClr val="FFFFFF"/>
              </a:solidFill>
              <a:latin typeface="Times New Roman" pitchFamily="18" charset="0"/>
            </a:endParaRPr>
          </a:p>
        </p:txBody>
      </p:sp>
      <p:pic>
        <p:nvPicPr>
          <p:cNvPr id="368646" name="Picture 6" descr="stormready logo"/>
          <p:cNvPicPr>
            <a:picLocks noChangeAspect="1" noChangeArrowheads="1"/>
          </p:cNvPicPr>
          <p:nvPr/>
        </p:nvPicPr>
        <p:blipFill>
          <a:blip r:embed="rId3" cstate="print"/>
          <a:srcRect/>
          <a:stretch>
            <a:fillRect/>
          </a:stretch>
        </p:blipFill>
        <p:spPr bwMode="auto">
          <a:xfrm>
            <a:off x="5257800" y="3200400"/>
            <a:ext cx="3124200" cy="1219200"/>
          </a:xfrm>
          <a:prstGeom prst="rect">
            <a:avLst/>
          </a:prstGeom>
          <a:noFill/>
          <a:ln w="9525">
            <a:solidFill>
              <a:schemeClr val="tx1"/>
            </a:solidFill>
            <a:miter lim="800000"/>
            <a:headEnd/>
            <a:tailEnd/>
          </a:ln>
        </p:spPr>
      </p:pic>
      <p:pic>
        <p:nvPicPr>
          <p:cNvPr id="368647" name="Picture 7" descr="TXfloydata8-03"/>
          <p:cNvPicPr>
            <a:picLocks noGrp="1" noChangeAspect="1" noChangeArrowheads="1"/>
          </p:cNvPicPr>
          <p:nvPr>
            <p:ph sz="quarter" idx="3"/>
          </p:nvPr>
        </p:nvPicPr>
        <p:blipFill>
          <a:blip r:embed="rId4" cstate="print"/>
          <a:srcRect/>
          <a:stretch>
            <a:fillRect/>
          </a:stretch>
        </p:blipFill>
        <p:spPr>
          <a:xfrm>
            <a:off x="4343400" y="4572000"/>
            <a:ext cx="2224088" cy="1752600"/>
          </a:xfrm>
          <a:noFill/>
        </p:spPr>
      </p:pic>
      <p:pic>
        <p:nvPicPr>
          <p:cNvPr id="368648" name="Picture 8" descr="new_nws_logo_noaa.gif"/>
          <p:cNvPicPr>
            <a:picLocks noChangeAspect="1"/>
          </p:cNvPicPr>
          <p:nvPr/>
        </p:nvPicPr>
        <p:blipFill>
          <a:blip r:embed="rId5" cstate="print"/>
          <a:srcRect/>
          <a:stretch>
            <a:fillRect/>
          </a:stretch>
        </p:blipFill>
        <p:spPr bwMode="auto">
          <a:xfrm>
            <a:off x="7010400" y="914400"/>
            <a:ext cx="1981200" cy="1981200"/>
          </a:xfrm>
          <a:prstGeom prst="rect">
            <a:avLst/>
          </a:prstGeom>
          <a:noFill/>
          <a:ln w="9525">
            <a:noFill/>
            <a:miter lim="800000"/>
            <a:headEnd/>
            <a:tailEnd/>
          </a:ln>
        </p:spPr>
      </p:pic>
    </p:spTree>
  </p:cSld>
  <p:clrMapOvr>
    <a:masterClrMapping/>
  </p:clrMapOvr>
  <p:transition>
    <p:blind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4495800" cy="4648200"/>
          </a:xfrm>
        </p:spPr>
        <p:txBody>
          <a:bodyPr/>
          <a:lstStyle/>
          <a:p>
            <a:r>
              <a:rPr lang="en-US" sz="2400" dirty="0" smtClean="0">
                <a:latin typeface="Arial" pitchFamily="34" charset="0"/>
                <a:cs typeface="Arial" pitchFamily="34" charset="0"/>
              </a:rPr>
              <a:t>On October 1, 1890: At the request of President Harrison, the U.S. National Weather Service is first identified as a civilian agency when Congress passes an act transferring the meteorological responsibilities of the Signal Service to the newly-created U.S. Weather Bureau in the Department of Agriculture. </a:t>
            </a:r>
            <a:endParaRPr lang="en-US" sz="2400" dirty="0">
              <a:latin typeface="Arial" pitchFamily="34" charset="0"/>
              <a:cs typeface="Arial" pitchFamily="34" charset="0"/>
            </a:endParaRPr>
          </a:p>
        </p:txBody>
      </p:sp>
      <p:pic>
        <p:nvPicPr>
          <p:cNvPr id="6" name="Picture Placeholder 5" descr="nwsBENJAMINharrison1890.jpg"/>
          <p:cNvPicPr>
            <a:picLocks noGrp="1" noChangeAspect="1"/>
          </p:cNvPicPr>
          <p:nvPr>
            <p:ph type="pic" idx="1"/>
          </p:nvPr>
        </p:nvPicPr>
        <p:blipFill>
          <a:blip r:embed="rId3" cstate="print"/>
          <a:srcRect l="2296" r="2296"/>
          <a:stretch>
            <a:fillRect/>
          </a:stretch>
        </p:blipFill>
        <p:spPr>
          <a:xfrm flipH="1">
            <a:off x="0" y="0"/>
            <a:ext cx="4648200" cy="6858000"/>
          </a:xfrm>
        </p:spPr>
      </p:pic>
      <p:sp>
        <p:nvSpPr>
          <p:cNvPr id="4" name="Text Placeholder 3"/>
          <p:cNvSpPr>
            <a:spLocks noGrp="1"/>
          </p:cNvSpPr>
          <p:nvPr>
            <p:ph type="body" sz="half" idx="2"/>
          </p:nvPr>
        </p:nvSpPr>
        <p:spPr>
          <a:xfrm>
            <a:off x="4648200" y="4724400"/>
            <a:ext cx="4495800" cy="1219200"/>
          </a:xfrm>
        </p:spPr>
        <p:txBody>
          <a:bodyPr/>
          <a:lstStyle/>
          <a:p>
            <a:r>
              <a:rPr lang="en-US" sz="1600" dirty="0" smtClean="0">
                <a:latin typeface="Arial" pitchFamily="34" charset="0"/>
                <a:cs typeface="Arial" pitchFamily="34" charset="0"/>
              </a:rPr>
              <a:t>Therefore in 1891, the nation’s weather stations, telegraph lines, apparatus, and personnel (were honorably discharged to civilian status) were transferred to the </a:t>
            </a:r>
            <a:r>
              <a:rPr lang="en-US" sz="1600" dirty="0" err="1" smtClean="0">
                <a:latin typeface="Arial" pitchFamily="34" charset="0"/>
                <a:cs typeface="Arial" pitchFamily="34" charset="0"/>
              </a:rPr>
              <a:t>DoA</a:t>
            </a:r>
            <a:r>
              <a:rPr lang="en-US" sz="1600" dirty="0" smtClean="0">
                <a:latin typeface="Arial" pitchFamily="34" charset="0"/>
                <a:cs typeface="Arial" pitchFamily="34" charset="0"/>
              </a:rPr>
              <a:t> for the benefit of commerce and agriculture</a:t>
            </a:r>
            <a:r>
              <a:rPr lang="en-US" dirty="0" smtClean="0"/>
              <a:t>. </a:t>
            </a:r>
            <a:endParaRPr lang="en-US" dirty="0"/>
          </a:p>
        </p:txBody>
      </p:sp>
      <p:sp>
        <p:nvSpPr>
          <p:cNvPr id="5" name="Slide Number Placeholder 4"/>
          <p:cNvSpPr>
            <a:spLocks noGrp="1"/>
          </p:cNvSpPr>
          <p:nvPr>
            <p:ph type="sldNum" sz="quarter" idx="12"/>
          </p:nvPr>
        </p:nvSpPr>
        <p:spPr>
          <a:xfrm>
            <a:off x="4648200" y="6248400"/>
            <a:ext cx="4724400" cy="473075"/>
          </a:xfrm>
        </p:spPr>
        <p:txBody>
          <a:bodyPr/>
          <a:lstStyle/>
          <a:p>
            <a:pPr algn="l">
              <a:defRPr/>
            </a:pPr>
            <a:r>
              <a:rPr lang="en-US" sz="1400" b="1" dirty="0" smtClean="0">
                <a:solidFill>
                  <a:schemeClr val="tx1"/>
                </a:solidFill>
              </a:rPr>
              <a:t>In 1914, aerological mission was established within the Bureau to meet the growing needs of aviation </a:t>
            </a:r>
            <a:r>
              <a:rPr lang="en-US" sz="1400" dirty="0" smtClean="0">
                <a:solidFill>
                  <a:schemeClr val="tx1"/>
                </a:solidFill>
              </a:rPr>
              <a:t>!</a:t>
            </a:r>
            <a:endParaRPr lang="en-US" sz="14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1026"/>
          <p:cNvSpPr>
            <a:spLocks noGrp="1" noChangeArrowheads="1"/>
          </p:cNvSpPr>
          <p:nvPr>
            <p:ph type="title"/>
          </p:nvPr>
        </p:nvSpPr>
        <p:spPr>
          <a:xfrm>
            <a:off x="0" y="0"/>
            <a:ext cx="9677400" cy="1066800"/>
          </a:xfrm>
        </p:spPr>
        <p:txBody>
          <a:bodyPr/>
          <a:lstStyle/>
          <a:p>
            <a:pPr eaLnBrk="1" hangingPunct="1">
              <a:defRPr/>
            </a:pPr>
            <a:r>
              <a:rPr lang="en-US" sz="4000" dirty="0" smtClean="0">
                <a:solidFill>
                  <a:schemeClr val="accent2"/>
                </a:solidFill>
              </a:rPr>
              <a:t>NWS RIP-Current Warnings, save lives!</a:t>
            </a:r>
          </a:p>
        </p:txBody>
      </p:sp>
      <p:sp>
        <p:nvSpPr>
          <p:cNvPr id="233475" name="Rectangle 1027"/>
          <p:cNvSpPr>
            <a:spLocks noGrp="1" noChangeArrowheads="1"/>
          </p:cNvSpPr>
          <p:nvPr>
            <p:ph type="body" sz="half" idx="1"/>
          </p:nvPr>
        </p:nvSpPr>
        <p:spPr>
          <a:xfrm>
            <a:off x="0" y="1524000"/>
            <a:ext cx="4953000" cy="3733800"/>
          </a:xfrm>
          <a:effectLst>
            <a:outerShdw dist="35921" dir="2700000" algn="ctr" rotWithShape="0">
              <a:schemeClr val="bg2"/>
            </a:outerShdw>
          </a:effectLst>
        </p:spPr>
        <p:txBody>
          <a:bodyPr/>
          <a:lstStyle/>
          <a:p>
            <a:pPr eaLnBrk="1" hangingPunct="1">
              <a:lnSpc>
                <a:spcPct val="75000"/>
              </a:lnSpc>
              <a:defRPr/>
            </a:pPr>
            <a:r>
              <a:rPr lang="en-US" sz="2000" dirty="0" smtClean="0"/>
              <a:t>Program conceived and implemented at WFO Miami</a:t>
            </a:r>
          </a:p>
          <a:p>
            <a:pPr eaLnBrk="1" hangingPunct="1">
              <a:lnSpc>
                <a:spcPct val="75000"/>
              </a:lnSpc>
              <a:defRPr/>
            </a:pPr>
            <a:endParaRPr lang="en-US" sz="2000" dirty="0" smtClean="0"/>
          </a:p>
          <a:p>
            <a:pPr eaLnBrk="1" hangingPunct="1">
              <a:lnSpc>
                <a:spcPct val="75000"/>
              </a:lnSpc>
              <a:defRPr/>
            </a:pPr>
            <a:r>
              <a:rPr lang="en-US" sz="2000" dirty="0" smtClean="0"/>
              <a:t>SR implemented an aggressive RIP Current Awareness Campaign</a:t>
            </a:r>
          </a:p>
          <a:p>
            <a:pPr eaLnBrk="1" hangingPunct="1">
              <a:lnSpc>
                <a:spcPct val="75000"/>
              </a:lnSpc>
              <a:defRPr/>
            </a:pPr>
            <a:endParaRPr lang="en-US" sz="2000" dirty="0" smtClean="0"/>
          </a:p>
          <a:p>
            <a:pPr eaLnBrk="1" hangingPunct="1">
              <a:lnSpc>
                <a:spcPct val="75000"/>
              </a:lnSpc>
              <a:defRPr/>
            </a:pPr>
            <a:r>
              <a:rPr lang="en-US" sz="2000" dirty="0" smtClean="0"/>
              <a:t>Campaign included talks, brochures, and other outreach to warn public of hidden dangers</a:t>
            </a:r>
          </a:p>
          <a:p>
            <a:pPr eaLnBrk="1" hangingPunct="1">
              <a:lnSpc>
                <a:spcPct val="75000"/>
              </a:lnSpc>
              <a:defRPr/>
            </a:pPr>
            <a:endParaRPr lang="en-US" sz="2000" dirty="0" smtClean="0"/>
          </a:p>
          <a:p>
            <a:pPr eaLnBrk="1" hangingPunct="1">
              <a:lnSpc>
                <a:spcPct val="75000"/>
              </a:lnSpc>
              <a:defRPr/>
            </a:pPr>
            <a:r>
              <a:rPr lang="en-US" sz="2000" dirty="0" smtClean="0"/>
              <a:t>Program now national</a:t>
            </a:r>
          </a:p>
          <a:p>
            <a:pPr eaLnBrk="1" hangingPunct="1">
              <a:lnSpc>
                <a:spcPct val="75000"/>
              </a:lnSpc>
              <a:buFont typeface="Wingdings" pitchFamily="2" charset="2"/>
              <a:buNone/>
              <a:defRPr/>
            </a:pPr>
            <a:endParaRPr lang="en-US" sz="2000" dirty="0" smtClean="0"/>
          </a:p>
          <a:p>
            <a:pPr eaLnBrk="1" hangingPunct="1">
              <a:lnSpc>
                <a:spcPct val="75000"/>
              </a:lnSpc>
              <a:defRPr/>
            </a:pPr>
            <a:r>
              <a:rPr lang="en-US" sz="2000" b="1" i="1" dirty="0" smtClean="0">
                <a:solidFill>
                  <a:schemeClr val="accent2"/>
                </a:solidFill>
              </a:rPr>
              <a:t>Another LOCAL </a:t>
            </a:r>
            <a:r>
              <a:rPr lang="en-US" sz="2000" b="1" i="1" dirty="0" smtClean="0">
                <a:solidFill>
                  <a:schemeClr val="accent2"/>
                </a:solidFill>
              </a:rPr>
              <a:t>WFO initiative, now National!</a:t>
            </a:r>
          </a:p>
          <a:p>
            <a:pPr eaLnBrk="1" hangingPunct="1">
              <a:lnSpc>
                <a:spcPct val="70000"/>
              </a:lnSpc>
              <a:defRPr/>
            </a:pPr>
            <a:endParaRPr lang="en-US" sz="1800" dirty="0" smtClean="0"/>
          </a:p>
        </p:txBody>
      </p:sp>
      <p:pic>
        <p:nvPicPr>
          <p:cNvPr id="371716" name="Picture 1028"/>
          <p:cNvPicPr>
            <a:picLocks noGrp="1" noChangeAspect="1" noChangeArrowheads="1"/>
          </p:cNvPicPr>
          <p:nvPr>
            <p:ph sz="quarter" idx="2"/>
          </p:nvPr>
        </p:nvPicPr>
        <p:blipFill>
          <a:blip r:embed="rId2" cstate="print"/>
          <a:srcRect/>
          <a:stretch>
            <a:fillRect/>
          </a:stretch>
        </p:blipFill>
        <p:spPr>
          <a:xfrm>
            <a:off x="5943600" y="1066800"/>
            <a:ext cx="3200400" cy="2490788"/>
          </a:xfrm>
          <a:noFill/>
        </p:spPr>
      </p:pic>
      <p:pic>
        <p:nvPicPr>
          <p:cNvPr id="371717" name="Picture 1029"/>
          <p:cNvPicPr>
            <a:picLocks noGrp="1" noChangeAspect="1" noChangeArrowheads="1"/>
          </p:cNvPicPr>
          <p:nvPr>
            <p:ph sz="quarter" idx="3"/>
          </p:nvPr>
        </p:nvPicPr>
        <p:blipFill>
          <a:blip r:embed="rId3" cstate="print"/>
          <a:srcRect/>
          <a:stretch>
            <a:fillRect/>
          </a:stretch>
        </p:blipFill>
        <p:spPr>
          <a:xfrm>
            <a:off x="4724400" y="2514600"/>
            <a:ext cx="3733800" cy="2630488"/>
          </a:xfrm>
          <a:noFill/>
        </p:spPr>
      </p:pic>
      <p:sp>
        <p:nvSpPr>
          <p:cNvPr id="371718" name="Text Box 1030"/>
          <p:cNvSpPr txBox="1">
            <a:spLocks noChangeArrowheads="1"/>
          </p:cNvSpPr>
          <p:nvPr/>
        </p:nvSpPr>
        <p:spPr bwMode="auto">
          <a:xfrm>
            <a:off x="457200" y="5867400"/>
            <a:ext cx="4953000" cy="461963"/>
          </a:xfrm>
          <a:prstGeom prst="rect">
            <a:avLst/>
          </a:prstGeom>
          <a:noFill/>
          <a:ln w="12700">
            <a:noFill/>
            <a:miter lim="800000"/>
            <a:headEnd type="none" w="sm" len="sm"/>
            <a:tailEnd type="none" w="sm" len="sm"/>
          </a:ln>
        </p:spPr>
        <p:txBody>
          <a:bodyPr>
            <a:spAutoFit/>
          </a:bodyPr>
          <a:lstStyle/>
          <a:p>
            <a:r>
              <a:rPr lang="en-US" sz="2400" b="1" i="1">
                <a:solidFill>
                  <a:schemeClr val="accent2"/>
                </a:solidFill>
              </a:rPr>
              <a:t>http://www.ripcurrents.noaa.gov/</a:t>
            </a:r>
          </a:p>
        </p:txBody>
      </p:sp>
      <p:pic>
        <p:nvPicPr>
          <p:cNvPr id="371719" name="Picture 7" descr="new_nws_logo_noaa.gif"/>
          <p:cNvPicPr>
            <a:picLocks noChangeAspect="1"/>
          </p:cNvPicPr>
          <p:nvPr/>
        </p:nvPicPr>
        <p:blipFill>
          <a:blip r:embed="rId4" cstate="print"/>
          <a:srcRect/>
          <a:stretch>
            <a:fillRect/>
          </a:stretch>
        </p:blipFill>
        <p:spPr bwMode="auto">
          <a:xfrm>
            <a:off x="6934200" y="5181600"/>
            <a:ext cx="1524000" cy="152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533400" y="0"/>
            <a:ext cx="8080375" cy="609600"/>
          </a:xfrm>
        </p:spPr>
        <p:txBody>
          <a:bodyPr/>
          <a:lstStyle/>
          <a:p>
            <a:pPr algn="ctr" eaLnBrk="1" hangingPunct="1">
              <a:defRPr/>
            </a:pPr>
            <a:r>
              <a:rPr lang="en-US" sz="4000" b="1" dirty="0" smtClean="0"/>
              <a:t>Weather Event Simulator</a:t>
            </a:r>
          </a:p>
        </p:txBody>
      </p:sp>
      <p:sp>
        <p:nvSpPr>
          <p:cNvPr id="230403" name="Rectangle 3"/>
          <p:cNvSpPr>
            <a:spLocks noGrp="1" noChangeArrowheads="1"/>
          </p:cNvSpPr>
          <p:nvPr>
            <p:ph type="body" sz="half" idx="1"/>
          </p:nvPr>
        </p:nvSpPr>
        <p:spPr>
          <a:xfrm>
            <a:off x="0" y="533400"/>
            <a:ext cx="4419600" cy="5181600"/>
          </a:xfrm>
          <a:effectLst>
            <a:outerShdw dist="35921" dir="2700000" algn="ctr" rotWithShape="0">
              <a:schemeClr val="bg2"/>
            </a:outerShdw>
          </a:effectLst>
        </p:spPr>
        <p:txBody>
          <a:bodyPr/>
          <a:lstStyle/>
          <a:p>
            <a:pPr eaLnBrk="1" hangingPunct="1">
              <a:defRPr/>
            </a:pPr>
            <a:r>
              <a:rPr lang="en-US" sz="2000" dirty="0" smtClean="0"/>
              <a:t>Developed in 2001 </a:t>
            </a:r>
          </a:p>
          <a:p>
            <a:pPr eaLnBrk="1" hangingPunct="1">
              <a:defRPr/>
            </a:pPr>
            <a:endParaRPr lang="en-US" sz="1000" dirty="0" smtClean="0"/>
          </a:p>
          <a:p>
            <a:pPr eaLnBrk="1" hangingPunct="1">
              <a:defRPr/>
            </a:pPr>
            <a:r>
              <a:rPr lang="en-US" sz="2000" dirty="0" smtClean="0"/>
              <a:t>Simulates significant weather events</a:t>
            </a:r>
            <a:r>
              <a:rPr lang="en-US" sz="2400" dirty="0" smtClean="0"/>
              <a:t> </a:t>
            </a:r>
          </a:p>
          <a:p>
            <a:pPr eaLnBrk="1" hangingPunct="1">
              <a:defRPr/>
            </a:pPr>
            <a:endParaRPr lang="en-US" sz="1000" dirty="0" smtClean="0"/>
          </a:p>
          <a:p>
            <a:pPr eaLnBrk="1" hangingPunct="1">
              <a:defRPr/>
            </a:pPr>
            <a:r>
              <a:rPr lang="en-US" sz="2000" dirty="0" smtClean="0"/>
              <a:t>Enables </a:t>
            </a:r>
            <a:r>
              <a:rPr lang="en-US" sz="2000" i="1" u="sng" dirty="0" smtClean="0"/>
              <a:t>LOCAL</a:t>
            </a:r>
            <a:r>
              <a:rPr lang="en-US" sz="2000" dirty="0" smtClean="0"/>
              <a:t> forecast offices to build case studies on </a:t>
            </a:r>
            <a:r>
              <a:rPr lang="en-US" sz="2000" i="1" u="sng" dirty="0" smtClean="0"/>
              <a:t>LOCAL</a:t>
            </a:r>
            <a:r>
              <a:rPr lang="en-US" sz="2000" dirty="0" smtClean="0"/>
              <a:t> hazardous weather</a:t>
            </a:r>
            <a:r>
              <a:rPr lang="en-US" sz="2400" dirty="0" smtClean="0"/>
              <a:t> </a:t>
            </a:r>
          </a:p>
          <a:p>
            <a:pPr eaLnBrk="1" hangingPunct="1">
              <a:defRPr/>
            </a:pPr>
            <a:endParaRPr lang="en-US" sz="2400" dirty="0" smtClean="0"/>
          </a:p>
          <a:p>
            <a:pPr eaLnBrk="1" hangingPunct="1">
              <a:defRPr/>
            </a:pPr>
            <a:r>
              <a:rPr lang="en-US" sz="2000" dirty="0" smtClean="0"/>
              <a:t>Increases </a:t>
            </a:r>
            <a:r>
              <a:rPr lang="en-US" sz="2000" dirty="0" err="1" smtClean="0"/>
              <a:t>mesoscale</a:t>
            </a:r>
            <a:r>
              <a:rPr lang="en-US" sz="2000" dirty="0" smtClean="0"/>
              <a:t> warning expertise of </a:t>
            </a:r>
            <a:r>
              <a:rPr lang="en-US" sz="2000" i="1" u="sng" dirty="0" smtClean="0"/>
              <a:t>LOCAL</a:t>
            </a:r>
            <a:r>
              <a:rPr lang="en-US" sz="2000" dirty="0" smtClean="0"/>
              <a:t> NWS forecasters </a:t>
            </a:r>
            <a:endParaRPr lang="en-US" sz="2400" dirty="0" smtClean="0"/>
          </a:p>
          <a:p>
            <a:pPr eaLnBrk="1" hangingPunct="1">
              <a:defRPr/>
            </a:pPr>
            <a:endParaRPr lang="en-US" sz="1200" dirty="0" smtClean="0"/>
          </a:p>
          <a:p>
            <a:pPr eaLnBrk="1" hangingPunct="1">
              <a:defRPr/>
            </a:pPr>
            <a:r>
              <a:rPr lang="en-US" sz="2400" b="1" i="1" dirty="0" smtClean="0">
                <a:solidFill>
                  <a:schemeClr val="accent2"/>
                </a:solidFill>
              </a:rPr>
              <a:t>Another  </a:t>
            </a:r>
            <a:r>
              <a:rPr lang="en-US" sz="2400" b="1" i="1" u="sng" dirty="0" smtClean="0">
                <a:solidFill>
                  <a:schemeClr val="accent2"/>
                </a:solidFill>
              </a:rPr>
              <a:t>LOCAL</a:t>
            </a:r>
            <a:r>
              <a:rPr lang="en-US" sz="2400" b="1" i="1" dirty="0" smtClean="0">
                <a:solidFill>
                  <a:schemeClr val="accent2"/>
                </a:solidFill>
              </a:rPr>
              <a:t> </a:t>
            </a:r>
            <a:r>
              <a:rPr lang="en-US" sz="2400" b="1" i="1" dirty="0" smtClean="0">
                <a:solidFill>
                  <a:schemeClr val="accent2"/>
                </a:solidFill>
              </a:rPr>
              <a:t>office initiative from 24x7 local offices  now </a:t>
            </a:r>
            <a:r>
              <a:rPr lang="en-US" sz="2400" b="1" i="1" dirty="0" smtClean="0">
                <a:solidFill>
                  <a:schemeClr val="accent2"/>
                </a:solidFill>
              </a:rPr>
              <a:t>National!</a:t>
            </a:r>
          </a:p>
          <a:p>
            <a:pPr eaLnBrk="1" hangingPunct="1">
              <a:defRPr/>
            </a:pPr>
            <a:endParaRPr lang="en-US" sz="2400" dirty="0" smtClean="0"/>
          </a:p>
        </p:txBody>
      </p:sp>
      <p:pic>
        <p:nvPicPr>
          <p:cNvPr id="372740" name="Picture 4" descr="kmlb022398panel206"/>
          <p:cNvPicPr>
            <a:picLocks noChangeAspect="1" noChangeArrowheads="1"/>
          </p:cNvPicPr>
          <p:nvPr/>
        </p:nvPicPr>
        <p:blipFill>
          <a:blip r:embed="rId2" cstate="print"/>
          <a:srcRect/>
          <a:stretch>
            <a:fillRect/>
          </a:stretch>
        </p:blipFill>
        <p:spPr bwMode="auto">
          <a:xfrm>
            <a:off x="4648200" y="4114800"/>
            <a:ext cx="4035425" cy="2582862"/>
          </a:xfrm>
          <a:prstGeom prst="rect">
            <a:avLst/>
          </a:prstGeom>
          <a:noFill/>
          <a:ln w="9525">
            <a:noFill/>
            <a:miter lim="800000"/>
            <a:headEnd/>
            <a:tailEnd/>
          </a:ln>
        </p:spPr>
      </p:pic>
      <p:pic>
        <p:nvPicPr>
          <p:cNvPr id="372741" name="Picture 5" descr="WES_BHM"/>
          <p:cNvPicPr>
            <a:picLocks noGrp="1" noChangeAspect="1" noChangeArrowheads="1"/>
          </p:cNvPicPr>
          <p:nvPr>
            <p:ph sz="half" idx="2"/>
          </p:nvPr>
        </p:nvPicPr>
        <p:blipFill>
          <a:blip r:embed="rId3" cstate="print"/>
          <a:srcRect/>
          <a:stretch>
            <a:fillRect/>
          </a:stretch>
        </p:blipFill>
        <p:spPr>
          <a:xfrm>
            <a:off x="4572000" y="1143000"/>
            <a:ext cx="4038600" cy="2438400"/>
          </a:xfrm>
          <a:noFill/>
        </p:spPr>
      </p:pic>
      <p:pic>
        <p:nvPicPr>
          <p:cNvPr id="372742" name="Picture 7" descr="new_nws_logo_noaa.gif"/>
          <p:cNvPicPr>
            <a:picLocks noChangeAspect="1"/>
          </p:cNvPicPr>
          <p:nvPr/>
        </p:nvPicPr>
        <p:blipFill>
          <a:blip r:embed="rId4" cstate="print"/>
          <a:srcRect/>
          <a:stretch>
            <a:fillRect/>
          </a:stretch>
        </p:blipFill>
        <p:spPr bwMode="auto">
          <a:xfrm>
            <a:off x="1524000" y="5334000"/>
            <a:ext cx="1524000" cy="152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a:xfrm>
            <a:off x="-228600" y="0"/>
            <a:ext cx="9372600" cy="6477000"/>
          </a:xfrm>
        </p:spPr>
        <p:txBody>
          <a:bodyPr/>
          <a:lstStyle/>
          <a:p>
            <a:pPr marL="342900" indent="-342900" algn="l">
              <a:spcBef>
                <a:spcPct val="20000"/>
              </a:spcBef>
              <a:defRPr/>
            </a:pPr>
            <a:r>
              <a:rPr lang="en-US" dirty="0" smtClean="0">
                <a:solidFill>
                  <a:srgbClr val="FF0000"/>
                </a:solidFill>
                <a:effectLst>
                  <a:outerShdw blurRad="38100" dist="38100" dir="2700000" algn="tl">
                    <a:srgbClr val="000000">
                      <a:alpha val="43137"/>
                    </a:srgbClr>
                  </a:outerShdw>
                </a:effectLst>
              </a:rPr>
              <a:t>  WFO Post Storm Reports </a:t>
            </a:r>
            <a:r>
              <a:rPr lang="en-US" dirty="0" smtClean="0">
                <a:latin typeface="Calibri" pitchFamily="34" charset="0"/>
              </a:rPr>
              <a:t/>
            </a:r>
            <a:br>
              <a:rPr lang="en-US" dirty="0" smtClean="0">
                <a:latin typeface="Calibri" pitchFamily="34" charset="0"/>
              </a:rPr>
            </a:br>
            <a:r>
              <a:rPr lang="en-US" dirty="0" smtClean="0">
                <a:latin typeface="Calibri" pitchFamily="34" charset="0"/>
              </a:rPr>
              <a:t/>
            </a:r>
            <a:br>
              <a:rPr lang="en-US" dirty="0" smtClean="0">
                <a:latin typeface="Calibri" pitchFamily="34" charset="0"/>
              </a:rPr>
            </a:br>
            <a:r>
              <a:rPr lang="en-US" sz="2800" i="1" u="sng" dirty="0" smtClean="0">
                <a:latin typeface="Calibri" pitchFamily="34" charset="0"/>
              </a:rPr>
              <a:t>LOCAL</a:t>
            </a:r>
            <a:r>
              <a:rPr lang="en-US" i="1" u="sng" dirty="0" smtClean="0">
                <a:latin typeface="Calibri" pitchFamily="34" charset="0"/>
              </a:rPr>
              <a:t> </a:t>
            </a:r>
            <a:r>
              <a:rPr lang="en-US" sz="2800" i="1" u="sng" dirty="0" smtClean="0">
                <a:effectLst/>
                <a:latin typeface="Calibri" pitchFamily="34" charset="0"/>
              </a:rPr>
              <a:t>WFOs</a:t>
            </a:r>
            <a:r>
              <a:rPr lang="en-US" sz="2800" dirty="0" smtClean="0">
                <a:effectLst/>
                <a:latin typeface="Calibri" pitchFamily="34" charset="0"/>
              </a:rPr>
              <a:t> compile an official historical record of severe weather conditions. </a:t>
            </a:r>
            <a:br>
              <a:rPr lang="en-US" sz="2800" dirty="0" smtClean="0">
                <a:effectLst/>
                <a:latin typeface="Calibri" pitchFamily="34" charset="0"/>
              </a:rPr>
            </a:br>
            <a:r>
              <a:rPr lang="en-US" sz="2800" dirty="0" smtClean="0">
                <a:effectLst/>
                <a:latin typeface="Calibri" pitchFamily="34" charset="0"/>
              </a:rPr>
              <a:t/>
            </a:r>
            <a:br>
              <a:rPr lang="en-US" sz="2800" dirty="0" smtClean="0">
                <a:effectLst/>
                <a:latin typeface="Calibri" pitchFamily="34" charset="0"/>
              </a:rPr>
            </a:br>
            <a:r>
              <a:rPr lang="en-US" sz="2800" dirty="0" smtClean="0">
                <a:effectLst/>
                <a:latin typeface="Calibri" pitchFamily="34" charset="0"/>
              </a:rPr>
              <a:t>Such summaries include . . . </a:t>
            </a:r>
            <a:r>
              <a:rPr lang="en-US" sz="2800" dirty="0" smtClean="0">
                <a:solidFill>
                  <a:schemeClr val="accent2"/>
                </a:solidFill>
                <a:effectLst/>
                <a:latin typeface="Calibri" pitchFamily="34" charset="0"/>
              </a:rPr>
              <a:t>Tornado surveys, rain storms and flash flooding, w</a:t>
            </a:r>
            <a:r>
              <a:rPr lang="en-US" sz="2800" dirty="0" smtClean="0">
                <a:solidFill>
                  <a:srgbClr val="0000E6"/>
                </a:solidFill>
                <a:effectLst/>
                <a:latin typeface="Calibri" pitchFamily="34" charset="0"/>
              </a:rPr>
              <a:t>indstorms</a:t>
            </a:r>
            <a:r>
              <a:rPr lang="en-US" sz="2800" dirty="0" smtClean="0">
                <a:effectLst/>
                <a:latin typeface="Calibri" pitchFamily="34" charset="0"/>
              </a:rPr>
              <a:t>, </a:t>
            </a:r>
            <a:r>
              <a:rPr lang="en-US" sz="2800" dirty="0" smtClean="0">
                <a:solidFill>
                  <a:srgbClr val="0000E6"/>
                </a:solidFill>
                <a:effectLst/>
                <a:latin typeface="Calibri" pitchFamily="34" charset="0"/>
              </a:rPr>
              <a:t>storm surge</a:t>
            </a:r>
            <a:r>
              <a:rPr lang="en-US" sz="2800" dirty="0" smtClean="0">
                <a:effectLst/>
                <a:latin typeface="Calibri" pitchFamily="34" charset="0"/>
              </a:rPr>
              <a:t>, </a:t>
            </a:r>
            <a:r>
              <a:rPr lang="en-US" sz="2800" dirty="0" smtClean="0">
                <a:solidFill>
                  <a:srgbClr val="0000E6"/>
                </a:solidFill>
                <a:effectLst/>
                <a:latin typeface="Calibri" pitchFamily="34" charset="0"/>
              </a:rPr>
              <a:t>river flooding</a:t>
            </a:r>
            <a:r>
              <a:rPr lang="en-US" sz="2800" dirty="0" smtClean="0">
                <a:effectLst/>
                <a:latin typeface="Calibri" pitchFamily="34" charset="0"/>
              </a:rPr>
              <a:t>, </a:t>
            </a:r>
            <a:r>
              <a:rPr lang="en-US" sz="2800" dirty="0" smtClean="0">
                <a:solidFill>
                  <a:srgbClr val="0000E6"/>
                </a:solidFill>
                <a:effectLst/>
                <a:latin typeface="Calibri" pitchFamily="34" charset="0"/>
              </a:rPr>
              <a:t>casualties and damages.</a:t>
            </a:r>
            <a:r>
              <a:rPr lang="en-US" sz="2800" dirty="0" smtClean="0">
                <a:effectLst>
                  <a:outerShdw blurRad="38100" dist="38100" dir="2700000" algn="tl">
                    <a:srgbClr val="000000">
                      <a:alpha val="43137"/>
                    </a:srgbClr>
                  </a:outerShdw>
                </a:effectLst>
                <a:latin typeface="Calibri" pitchFamily="34" charset="0"/>
              </a:rPr>
              <a:t/>
            </a:r>
            <a:br>
              <a:rPr lang="en-US" sz="2800" dirty="0" smtClean="0">
                <a:effectLst>
                  <a:outerShdw blurRad="38100" dist="38100" dir="2700000" algn="tl">
                    <a:srgbClr val="000000">
                      <a:alpha val="43137"/>
                    </a:srgbClr>
                  </a:outerShdw>
                </a:effectLst>
                <a:latin typeface="Calibri" pitchFamily="34" charset="0"/>
              </a:rPr>
            </a:br>
            <a:r>
              <a:rPr lang="en-US" sz="2800" dirty="0" smtClean="0">
                <a:effectLst>
                  <a:outerShdw blurRad="38100" dist="38100" dir="2700000" algn="tl">
                    <a:srgbClr val="000000">
                      <a:alpha val="43137"/>
                    </a:srgbClr>
                  </a:outerShdw>
                </a:effectLst>
                <a:latin typeface="Calibri" pitchFamily="34" charset="0"/>
              </a:rPr>
              <a:t/>
            </a:r>
            <a:br>
              <a:rPr lang="en-US" sz="2800" dirty="0" smtClean="0">
                <a:effectLst>
                  <a:outerShdw blurRad="38100" dist="38100" dir="2700000" algn="tl">
                    <a:srgbClr val="000000">
                      <a:alpha val="43137"/>
                    </a:srgbClr>
                  </a:outerShdw>
                </a:effectLst>
                <a:latin typeface="Calibri" pitchFamily="34" charset="0"/>
              </a:rPr>
            </a:br>
            <a:r>
              <a:rPr lang="en-US" sz="2800" u="sng" dirty="0" smtClean="0">
                <a:solidFill>
                  <a:srgbClr val="FF0000"/>
                </a:solidFill>
                <a:effectLst/>
                <a:latin typeface="Calibri" pitchFamily="34" charset="0"/>
              </a:rPr>
              <a:t>Vital for the Nation’s EM disaster documentations </a:t>
            </a:r>
            <a:br>
              <a:rPr lang="en-US" sz="2800" u="sng" dirty="0" smtClean="0">
                <a:solidFill>
                  <a:srgbClr val="FF0000"/>
                </a:solidFill>
                <a:effectLst/>
                <a:latin typeface="Calibri" pitchFamily="34" charset="0"/>
              </a:rPr>
            </a:br>
            <a:r>
              <a:rPr lang="en-US" sz="2800" u="sng" dirty="0" smtClean="0">
                <a:solidFill>
                  <a:srgbClr val="FF0000"/>
                </a:solidFill>
                <a:effectLst/>
                <a:latin typeface="Calibri" pitchFamily="34" charset="0"/>
              </a:rPr>
              <a:t>and Presidential declarations.</a:t>
            </a:r>
            <a:r>
              <a:rPr lang="en-US" sz="3200" dirty="0" smtClean="0">
                <a:solidFill>
                  <a:srgbClr val="FF0000"/>
                </a:solidFill>
                <a:latin typeface="Calibri" pitchFamily="34" charset="0"/>
              </a:rPr>
              <a:t/>
            </a:r>
            <a:br>
              <a:rPr lang="en-US" sz="3200" dirty="0" smtClean="0">
                <a:solidFill>
                  <a:srgbClr val="FF0000"/>
                </a:solidFill>
                <a:latin typeface="Calibri" pitchFamily="34" charset="0"/>
              </a:rPr>
            </a:br>
            <a:endParaRPr lang="en-US" sz="2400" dirty="0" smtClean="0">
              <a:latin typeface="Calibri" pitchFamily="34" charset="0"/>
            </a:endParaRPr>
          </a:p>
        </p:txBody>
      </p:sp>
      <p:sp>
        <p:nvSpPr>
          <p:cNvPr id="74756" name="Text Box 4"/>
          <p:cNvSpPr txBox="1">
            <a:spLocks noChangeArrowheads="1"/>
          </p:cNvSpPr>
          <p:nvPr/>
        </p:nvSpPr>
        <p:spPr bwMode="auto">
          <a:xfrm>
            <a:off x="4495800" y="6216650"/>
            <a:ext cx="457200" cy="584200"/>
          </a:xfrm>
          <a:prstGeom prst="rect">
            <a:avLst/>
          </a:prstGeom>
          <a:noFill/>
          <a:ln w="12700">
            <a:noFill/>
            <a:miter lim="800000"/>
            <a:headEnd type="none" w="sm" len="sm"/>
            <a:tailEnd type="none" w="sm" len="sm"/>
          </a:ln>
        </p:spPr>
        <p:txBody>
          <a:bodyPr>
            <a:spAutoFit/>
          </a:bodyPr>
          <a:lstStyle/>
          <a:p>
            <a:r>
              <a:rPr lang="en-US" sz="3200" b="1">
                <a:solidFill>
                  <a:srgbClr val="0000FF"/>
                </a:solidFill>
                <a:latin typeface="Times New Roman" pitchFamily="18" charset="0"/>
              </a:rPr>
              <a:t>       </a:t>
            </a:r>
          </a:p>
        </p:txBody>
      </p:sp>
      <p:pic>
        <p:nvPicPr>
          <p:cNvPr id="74757" name="Picture 6" descr="new_nws_logo_noaa.gif"/>
          <p:cNvPicPr>
            <a:picLocks noChangeAspect="1"/>
          </p:cNvPicPr>
          <p:nvPr/>
        </p:nvPicPr>
        <p:blipFill>
          <a:blip r:embed="rId3" cstate="print"/>
          <a:srcRect/>
          <a:stretch>
            <a:fillRect/>
          </a:stretch>
        </p:blipFill>
        <p:spPr bwMode="auto">
          <a:xfrm>
            <a:off x="7391400" y="152400"/>
            <a:ext cx="1524000" cy="1528762"/>
          </a:xfrm>
          <a:prstGeom prst="rect">
            <a:avLst/>
          </a:prstGeom>
          <a:noFill/>
          <a:ln w="9525">
            <a:noFill/>
            <a:miter lim="800000"/>
            <a:headEnd/>
            <a:tailEnd/>
          </a:ln>
        </p:spPr>
      </p:pic>
      <p:sp>
        <p:nvSpPr>
          <p:cNvPr id="74758" name="Slide Number Placeholder 5"/>
          <p:cNvSpPr>
            <a:spLocks noGrp="1"/>
          </p:cNvSpPr>
          <p:nvPr>
            <p:ph type="sldNum" sz="quarter" idx="11"/>
          </p:nvPr>
        </p:nvSpPr>
        <p:spPr>
          <a:noFill/>
        </p:spPr>
        <p:txBody>
          <a:bodyPr/>
          <a:lstStyle/>
          <a:p>
            <a:fld id="{3069A428-0F5A-4E9E-86CC-D1419E40C72D}" type="slidenum">
              <a:rPr lang="en-US" smtClean="0"/>
              <a:pPr/>
              <a:t>32</a:t>
            </a:fld>
            <a:endParaRPr lang="en-US"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Slide Number Placeholder 2"/>
          <p:cNvSpPr>
            <a:spLocks noGrp="1"/>
          </p:cNvSpPr>
          <p:nvPr>
            <p:ph type="sldNum" sz="quarter" idx="12"/>
          </p:nvPr>
        </p:nvSpPr>
        <p:spPr/>
        <p:txBody>
          <a:bodyPr/>
          <a:lstStyle/>
          <a:p>
            <a:pPr>
              <a:defRPr/>
            </a:pPr>
            <a:fld id="{860BBD1B-C63B-45C1-B9C4-8078F4D71D90}" type="slidenum">
              <a:rPr lang="en-US"/>
              <a:pPr>
                <a:defRPr/>
              </a:pPr>
              <a:t>33</a:t>
            </a:fld>
            <a:endParaRPr lang="en-US"/>
          </a:p>
        </p:txBody>
      </p:sp>
      <p:sp>
        <p:nvSpPr>
          <p:cNvPr id="379907" name="Rectangle 2"/>
          <p:cNvSpPr>
            <a:spLocks noGrp="1" noChangeArrowheads="1"/>
          </p:cNvSpPr>
          <p:nvPr>
            <p:ph type="title" idx="4294967295"/>
          </p:nvPr>
        </p:nvSpPr>
        <p:spPr>
          <a:xfrm>
            <a:off x="1371600" y="0"/>
            <a:ext cx="7772400" cy="914400"/>
          </a:xfrm>
        </p:spPr>
        <p:txBody>
          <a:bodyPr/>
          <a:lstStyle/>
          <a:p>
            <a:r>
              <a:rPr lang="en-US" sz="3600" b="1" dirty="0" smtClean="0">
                <a:solidFill>
                  <a:srgbClr val="002060"/>
                </a:solidFill>
              </a:rPr>
              <a:t>24x7 WFO/RFC/WSOs is the proven Weather Ready Nation Network ! </a:t>
            </a:r>
            <a:endParaRPr lang="en-US" sz="3600" b="1" i="1" dirty="0" smtClean="0">
              <a:solidFill>
                <a:srgbClr val="002060"/>
              </a:solidFill>
            </a:endParaRPr>
          </a:p>
        </p:txBody>
      </p:sp>
      <p:sp>
        <p:nvSpPr>
          <p:cNvPr id="379908" name="Rectangle 3"/>
          <p:cNvSpPr>
            <a:spLocks noGrp="1" noChangeArrowheads="1"/>
          </p:cNvSpPr>
          <p:nvPr>
            <p:ph type="body" idx="4294967295"/>
          </p:nvPr>
        </p:nvSpPr>
        <p:spPr>
          <a:xfrm>
            <a:off x="0" y="1295400"/>
            <a:ext cx="9525000" cy="3505200"/>
          </a:xfrm>
        </p:spPr>
        <p:txBody>
          <a:bodyPr/>
          <a:lstStyle/>
          <a:p>
            <a:pPr>
              <a:lnSpc>
                <a:spcPct val="80000"/>
              </a:lnSpc>
              <a:spcBef>
                <a:spcPct val="50000"/>
              </a:spcBef>
            </a:pPr>
            <a:r>
              <a:rPr lang="en-US" sz="2600" b="1" dirty="0" smtClean="0">
                <a:solidFill>
                  <a:srgbClr val="002060"/>
                </a:solidFill>
              </a:rPr>
              <a:t>Our Nation is far better protected from </a:t>
            </a:r>
            <a:r>
              <a:rPr lang="en-US" sz="2600" b="1" i="1" u="sng" dirty="0" smtClean="0">
                <a:solidFill>
                  <a:srgbClr val="002060"/>
                </a:solidFill>
              </a:rPr>
              <a:t>life-threatening</a:t>
            </a:r>
            <a:r>
              <a:rPr lang="en-US" sz="2600" b="1" dirty="0" smtClean="0">
                <a:solidFill>
                  <a:srgbClr val="002060"/>
                </a:solidFill>
              </a:rPr>
              <a:t> natural </a:t>
            </a:r>
            <a:r>
              <a:rPr lang="en-US" sz="2600" b="1" i="1" u="sng" dirty="0" smtClean="0">
                <a:solidFill>
                  <a:srgbClr val="002060"/>
                </a:solidFill>
              </a:rPr>
              <a:t>and</a:t>
            </a:r>
            <a:r>
              <a:rPr lang="en-US" sz="2600" b="1" dirty="0" smtClean="0">
                <a:solidFill>
                  <a:srgbClr val="002060"/>
                </a:solidFill>
              </a:rPr>
              <a:t> unnatural events by a 24x7 local area office network!</a:t>
            </a:r>
          </a:p>
          <a:p>
            <a:pPr>
              <a:lnSpc>
                <a:spcPct val="80000"/>
              </a:lnSpc>
              <a:spcBef>
                <a:spcPct val="50000"/>
              </a:spcBef>
            </a:pPr>
            <a:r>
              <a:rPr lang="en-US" sz="2600" b="1" dirty="0" smtClean="0">
                <a:solidFill>
                  <a:srgbClr val="002060"/>
                </a:solidFill>
              </a:rPr>
              <a:t>Enables a nationally designed </a:t>
            </a:r>
            <a:r>
              <a:rPr lang="en-US" sz="2600" b="1" i="1" u="sng" dirty="0" smtClean="0">
                <a:solidFill>
                  <a:srgbClr val="002060"/>
                </a:solidFill>
              </a:rPr>
              <a:t>response to climate variability</a:t>
            </a:r>
            <a:r>
              <a:rPr lang="en-US" sz="2600" b="1" dirty="0" smtClean="0">
                <a:solidFill>
                  <a:srgbClr val="002060"/>
                </a:solidFill>
              </a:rPr>
              <a:t>  </a:t>
            </a:r>
          </a:p>
          <a:p>
            <a:pPr>
              <a:lnSpc>
                <a:spcPct val="80000"/>
              </a:lnSpc>
              <a:spcBef>
                <a:spcPct val="50000"/>
              </a:spcBef>
            </a:pPr>
            <a:r>
              <a:rPr lang="en-US" sz="2600" b="1" dirty="0" smtClean="0">
                <a:solidFill>
                  <a:srgbClr val="002060"/>
                </a:solidFill>
              </a:rPr>
              <a:t>Better handle on </a:t>
            </a:r>
            <a:r>
              <a:rPr lang="en-US" sz="2600" b="1" i="1" u="sng" dirty="0" smtClean="0">
                <a:solidFill>
                  <a:srgbClr val="002060"/>
                </a:solidFill>
              </a:rPr>
              <a:t>water availability for life</a:t>
            </a:r>
            <a:r>
              <a:rPr lang="en-US" sz="2600" b="1" dirty="0" smtClean="0">
                <a:solidFill>
                  <a:srgbClr val="002060"/>
                </a:solidFill>
              </a:rPr>
              <a:t>, homes, industry, agriculture, ecosystems, and recreation </a:t>
            </a:r>
          </a:p>
          <a:p>
            <a:pPr>
              <a:lnSpc>
                <a:spcPct val="80000"/>
              </a:lnSpc>
              <a:spcBef>
                <a:spcPct val="50000"/>
              </a:spcBef>
            </a:pPr>
            <a:r>
              <a:rPr lang="en-US" sz="2600" b="1" dirty="0" smtClean="0">
                <a:solidFill>
                  <a:srgbClr val="002060"/>
                </a:solidFill>
              </a:rPr>
              <a:t>Enables our local expertise to enhance local environmental information for </a:t>
            </a:r>
            <a:r>
              <a:rPr lang="en-US" sz="2600" b="1" i="1" u="sng" dirty="0" smtClean="0">
                <a:solidFill>
                  <a:srgbClr val="002060"/>
                </a:solidFill>
              </a:rPr>
              <a:t>unlimited  economic benefit</a:t>
            </a:r>
            <a:r>
              <a:rPr lang="en-US" sz="2600" b="1" dirty="0" smtClean="0">
                <a:solidFill>
                  <a:srgbClr val="002060"/>
                </a:solidFill>
              </a:rPr>
              <a:t> and productivity</a:t>
            </a:r>
          </a:p>
          <a:p>
            <a:pPr>
              <a:lnSpc>
                <a:spcPct val="80000"/>
              </a:lnSpc>
              <a:spcBef>
                <a:spcPct val="50000"/>
              </a:spcBef>
            </a:pPr>
            <a:r>
              <a:rPr lang="en-US" sz="2600" b="1" i="1" u="sng" dirty="0" smtClean="0">
                <a:solidFill>
                  <a:srgbClr val="002060"/>
                </a:solidFill>
              </a:rPr>
              <a:t>AND Better protection of life</a:t>
            </a:r>
            <a:r>
              <a:rPr lang="en-US" sz="2600" b="1" dirty="0" smtClean="0">
                <a:solidFill>
                  <a:srgbClr val="002060"/>
                </a:solidFill>
              </a:rPr>
              <a:t> , natural habitats, biodiversity</a:t>
            </a:r>
          </a:p>
        </p:txBody>
      </p:sp>
      <p:grpSp>
        <p:nvGrpSpPr>
          <p:cNvPr id="379909" name="Group 26"/>
          <p:cNvGrpSpPr>
            <a:grpSpLocks/>
          </p:cNvGrpSpPr>
          <p:nvPr/>
        </p:nvGrpSpPr>
        <p:grpSpPr bwMode="auto">
          <a:xfrm>
            <a:off x="914400" y="4876800"/>
            <a:ext cx="7391400" cy="1981200"/>
            <a:chOff x="746" y="3036"/>
            <a:chExt cx="4656" cy="1248"/>
          </a:xfrm>
        </p:grpSpPr>
        <p:sp>
          <p:nvSpPr>
            <p:cNvPr id="379911" name="Text Box 13"/>
            <p:cNvSpPr txBox="1">
              <a:spLocks noChangeArrowheads="1"/>
            </p:cNvSpPr>
            <p:nvPr/>
          </p:nvSpPr>
          <p:spPr bwMode="auto">
            <a:xfrm>
              <a:off x="4608" y="3956"/>
              <a:ext cx="706" cy="192"/>
            </a:xfrm>
            <a:prstGeom prst="rect">
              <a:avLst/>
            </a:prstGeom>
            <a:noFill/>
            <a:ln w="9525">
              <a:noFill/>
              <a:miter lim="800000"/>
              <a:headEnd/>
              <a:tailEnd/>
            </a:ln>
          </p:spPr>
          <p:txBody>
            <a:bodyPr wrap="none">
              <a:spAutoFit/>
            </a:bodyPr>
            <a:lstStyle/>
            <a:p>
              <a:r>
                <a:rPr lang="en-US" sz="1400" b="1">
                  <a:solidFill>
                    <a:srgbClr val="FFFFFF"/>
                  </a:solidFill>
                </a:rPr>
                <a:t>Ecosystem</a:t>
              </a:r>
            </a:p>
          </p:txBody>
        </p:sp>
        <p:pic>
          <p:nvPicPr>
            <p:cNvPr id="379912" name="Picture 14" descr="image:Coral reefs"/>
            <p:cNvPicPr>
              <a:picLocks noChangeAspect="1" noChangeArrowheads="1"/>
            </p:cNvPicPr>
            <p:nvPr/>
          </p:nvPicPr>
          <p:blipFill>
            <a:blip r:embed="rId3" cstate="print"/>
            <a:srcRect/>
            <a:stretch>
              <a:fillRect/>
            </a:stretch>
          </p:blipFill>
          <p:spPr bwMode="auto">
            <a:xfrm>
              <a:off x="1850" y="3036"/>
              <a:ext cx="1002" cy="893"/>
            </a:xfrm>
            <a:prstGeom prst="rect">
              <a:avLst/>
            </a:prstGeom>
            <a:noFill/>
            <a:ln w="38100">
              <a:noFill/>
              <a:miter lim="800000"/>
              <a:headEnd/>
              <a:tailEnd/>
            </a:ln>
          </p:spPr>
        </p:pic>
        <p:sp>
          <p:nvSpPr>
            <p:cNvPr id="379913" name="Text Box 15"/>
            <p:cNvSpPr txBox="1">
              <a:spLocks noChangeArrowheads="1"/>
            </p:cNvSpPr>
            <p:nvPr/>
          </p:nvSpPr>
          <p:spPr bwMode="auto">
            <a:xfrm>
              <a:off x="2090" y="3948"/>
              <a:ext cx="427" cy="192"/>
            </a:xfrm>
            <a:prstGeom prst="rect">
              <a:avLst/>
            </a:prstGeom>
            <a:noFill/>
            <a:ln w="9525">
              <a:noFill/>
              <a:miter lim="800000"/>
              <a:headEnd/>
              <a:tailEnd/>
            </a:ln>
          </p:spPr>
          <p:txBody>
            <a:bodyPr wrap="none">
              <a:spAutoFit/>
            </a:bodyPr>
            <a:lstStyle/>
            <a:p>
              <a:r>
                <a:rPr lang="en-US" sz="1400" b="1">
                  <a:solidFill>
                    <a:srgbClr val="FFFFFF"/>
                  </a:solidFill>
                </a:rPr>
                <a:t>Water</a:t>
              </a:r>
            </a:p>
          </p:txBody>
        </p:sp>
        <p:pic>
          <p:nvPicPr>
            <p:cNvPr id="379914" name="Picture 16" descr="image:Aurora"/>
            <p:cNvPicPr>
              <a:picLocks noChangeAspect="1" noChangeArrowheads="1"/>
            </p:cNvPicPr>
            <p:nvPr/>
          </p:nvPicPr>
          <p:blipFill>
            <a:blip r:embed="rId4" cstate="print"/>
            <a:srcRect/>
            <a:stretch>
              <a:fillRect/>
            </a:stretch>
          </p:blipFill>
          <p:spPr bwMode="auto">
            <a:xfrm>
              <a:off x="2906" y="3036"/>
              <a:ext cx="1002" cy="893"/>
            </a:xfrm>
            <a:prstGeom prst="rect">
              <a:avLst/>
            </a:prstGeom>
            <a:noFill/>
            <a:ln w="38100">
              <a:noFill/>
              <a:miter lim="800000"/>
              <a:headEnd/>
              <a:tailEnd/>
            </a:ln>
          </p:spPr>
        </p:pic>
        <p:sp>
          <p:nvSpPr>
            <p:cNvPr id="379915" name="Text Box 17"/>
            <p:cNvSpPr txBox="1">
              <a:spLocks noChangeArrowheads="1"/>
            </p:cNvSpPr>
            <p:nvPr/>
          </p:nvSpPr>
          <p:spPr bwMode="auto">
            <a:xfrm>
              <a:off x="3002" y="3958"/>
              <a:ext cx="799" cy="326"/>
            </a:xfrm>
            <a:prstGeom prst="rect">
              <a:avLst/>
            </a:prstGeom>
            <a:noFill/>
            <a:ln w="9525">
              <a:noFill/>
              <a:miter lim="800000"/>
              <a:headEnd/>
              <a:tailEnd/>
            </a:ln>
          </p:spPr>
          <p:txBody>
            <a:bodyPr wrap="none">
              <a:spAutoFit/>
            </a:bodyPr>
            <a:lstStyle/>
            <a:p>
              <a:pPr algn="ctr"/>
              <a:r>
                <a:rPr lang="en-US" sz="1400" b="1">
                  <a:solidFill>
                    <a:srgbClr val="FFFFFF"/>
                  </a:solidFill>
                </a:rPr>
                <a:t>Space </a:t>
              </a:r>
            </a:p>
            <a:p>
              <a:pPr algn="ctr"/>
              <a:r>
                <a:rPr lang="en-US" sz="1400" b="1">
                  <a:solidFill>
                    <a:srgbClr val="FFFFFF"/>
                  </a:solidFill>
                </a:rPr>
                <a:t>Environment</a:t>
              </a:r>
            </a:p>
          </p:txBody>
        </p:sp>
        <p:sp>
          <p:nvSpPr>
            <p:cNvPr id="379916" name="Text Box 18"/>
            <p:cNvSpPr txBox="1">
              <a:spLocks noChangeArrowheads="1"/>
            </p:cNvSpPr>
            <p:nvPr/>
          </p:nvSpPr>
          <p:spPr bwMode="auto">
            <a:xfrm>
              <a:off x="746" y="3948"/>
              <a:ext cx="999" cy="194"/>
            </a:xfrm>
            <a:prstGeom prst="rect">
              <a:avLst/>
            </a:prstGeom>
            <a:noFill/>
            <a:ln w="9525">
              <a:noFill/>
              <a:miter lim="800000"/>
              <a:headEnd/>
              <a:tailEnd/>
            </a:ln>
          </p:spPr>
          <p:txBody>
            <a:bodyPr wrap="none">
              <a:spAutoFit/>
            </a:bodyPr>
            <a:lstStyle/>
            <a:p>
              <a:r>
                <a:rPr lang="en-US" sz="1400" b="1">
                  <a:solidFill>
                    <a:srgbClr val="FFFFFF"/>
                  </a:solidFill>
                </a:rPr>
                <a:t>Weather/Climate</a:t>
              </a:r>
            </a:p>
          </p:txBody>
        </p:sp>
        <p:pic>
          <p:nvPicPr>
            <p:cNvPr id="379917" name="Picture 19" descr="image:Hurricane Linda near Baja California, Mexico"/>
            <p:cNvPicPr>
              <a:picLocks noChangeAspect="1" noChangeArrowheads="1"/>
            </p:cNvPicPr>
            <p:nvPr/>
          </p:nvPicPr>
          <p:blipFill>
            <a:blip r:embed="rId5" cstate="print"/>
            <a:srcRect/>
            <a:stretch>
              <a:fillRect/>
            </a:stretch>
          </p:blipFill>
          <p:spPr bwMode="auto">
            <a:xfrm>
              <a:off x="746" y="3036"/>
              <a:ext cx="1001" cy="893"/>
            </a:xfrm>
            <a:prstGeom prst="rect">
              <a:avLst/>
            </a:prstGeom>
            <a:noFill/>
            <a:ln w="38100">
              <a:noFill/>
              <a:miter lim="800000"/>
              <a:headEnd/>
              <a:tailEnd/>
            </a:ln>
          </p:spPr>
        </p:pic>
        <p:pic>
          <p:nvPicPr>
            <p:cNvPr id="379918" name="Picture 12" descr="P1010091"/>
            <p:cNvPicPr>
              <a:picLocks noChangeAspect="1" noChangeArrowheads="1"/>
            </p:cNvPicPr>
            <p:nvPr/>
          </p:nvPicPr>
          <p:blipFill>
            <a:blip r:embed="rId6" cstate="print">
              <a:lum contrast="10000"/>
            </a:blip>
            <a:srcRect t="6667" b="2505"/>
            <a:stretch>
              <a:fillRect/>
            </a:stretch>
          </p:blipFill>
          <p:spPr bwMode="auto">
            <a:xfrm>
              <a:off x="3962" y="3036"/>
              <a:ext cx="1440" cy="906"/>
            </a:xfrm>
            <a:prstGeom prst="rect">
              <a:avLst/>
            </a:prstGeom>
            <a:noFill/>
            <a:ln w="9525">
              <a:solidFill>
                <a:srgbClr val="4C4545"/>
              </a:solidFill>
              <a:miter lim="800000"/>
              <a:headEnd/>
              <a:tailEnd/>
            </a:ln>
          </p:spPr>
        </p:pic>
      </p:grpSp>
      <p:pic>
        <p:nvPicPr>
          <p:cNvPr id="379910" name="Picture 6" descr="new_nws_logo_noaa.gif"/>
          <p:cNvPicPr>
            <a:picLocks noChangeAspect="1"/>
          </p:cNvPicPr>
          <p:nvPr/>
        </p:nvPicPr>
        <p:blipFill>
          <a:blip r:embed="rId7" cstate="print"/>
          <a:srcRect/>
          <a:stretch>
            <a:fillRect/>
          </a:stretch>
        </p:blipFill>
        <p:spPr bwMode="auto">
          <a:xfrm>
            <a:off x="152400" y="152400"/>
            <a:ext cx="987425" cy="990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2"/>
          <p:cNvSpPr>
            <a:spLocks noGrp="1"/>
          </p:cNvSpPr>
          <p:nvPr>
            <p:ph type="sldNum" sz="quarter" idx="12"/>
          </p:nvPr>
        </p:nvSpPr>
        <p:spPr/>
        <p:txBody>
          <a:bodyPr/>
          <a:lstStyle/>
          <a:p>
            <a:pPr>
              <a:defRPr/>
            </a:pPr>
            <a:fld id="{92DE0075-B417-42E3-89A0-124DA6497D6D}" type="slidenum">
              <a:rPr lang="en-US"/>
              <a:pPr>
                <a:defRPr/>
              </a:pPr>
              <a:t>34</a:t>
            </a:fld>
            <a:endParaRPr lang="en-US"/>
          </a:p>
        </p:txBody>
      </p:sp>
      <p:sp>
        <p:nvSpPr>
          <p:cNvPr id="380931" name="Rectangle 2"/>
          <p:cNvSpPr>
            <a:spLocks noGrp="1" noChangeArrowheads="1"/>
          </p:cNvSpPr>
          <p:nvPr>
            <p:ph type="body" idx="4294967295"/>
          </p:nvPr>
        </p:nvSpPr>
        <p:spPr>
          <a:xfrm>
            <a:off x="0" y="685800"/>
            <a:ext cx="7772400" cy="3932238"/>
          </a:xfrm>
        </p:spPr>
        <p:txBody>
          <a:bodyPr/>
          <a:lstStyle/>
          <a:p>
            <a:pPr marL="287338" indent="-287338">
              <a:lnSpc>
                <a:spcPct val="90000"/>
              </a:lnSpc>
              <a:spcBef>
                <a:spcPct val="65000"/>
              </a:spcBef>
            </a:pPr>
            <a:r>
              <a:rPr lang="en-US" sz="2800" b="1" i="1" u="sng" dirty="0" smtClean="0">
                <a:solidFill>
                  <a:srgbClr val="002060"/>
                </a:solidFill>
              </a:rPr>
              <a:t>LOCAL</a:t>
            </a:r>
            <a:r>
              <a:rPr lang="en-US" sz="2800" b="1" i="1" dirty="0" smtClean="0">
                <a:solidFill>
                  <a:srgbClr val="002060"/>
                </a:solidFill>
              </a:rPr>
              <a:t> Decision Support products and services for all hydro-meteorological phenomena or high impact events. </a:t>
            </a:r>
          </a:p>
          <a:p>
            <a:pPr marL="687388" lvl="1" indent="-287338">
              <a:lnSpc>
                <a:spcPct val="90000"/>
              </a:lnSpc>
              <a:spcBef>
                <a:spcPct val="65000"/>
              </a:spcBef>
            </a:pPr>
            <a:r>
              <a:rPr lang="en-US" sz="2400" b="1" i="1" dirty="0" smtClean="0">
                <a:solidFill>
                  <a:srgbClr val="002060"/>
                </a:solidFill>
              </a:rPr>
              <a:t>Severe weather warnings  for life threatening events </a:t>
            </a:r>
          </a:p>
          <a:p>
            <a:pPr marL="687388" lvl="1" indent="-287338">
              <a:lnSpc>
                <a:spcPct val="90000"/>
              </a:lnSpc>
              <a:spcBef>
                <a:spcPct val="65000"/>
              </a:spcBef>
            </a:pPr>
            <a:r>
              <a:rPr lang="en-US" sz="2400" b="1" i="1" dirty="0" smtClean="0">
                <a:solidFill>
                  <a:srgbClr val="002060"/>
                </a:solidFill>
              </a:rPr>
              <a:t>Climate Drought  and  Water Resource Services</a:t>
            </a:r>
          </a:p>
          <a:p>
            <a:pPr marL="687388" lvl="1" indent="-287338">
              <a:lnSpc>
                <a:spcPct val="90000"/>
              </a:lnSpc>
              <a:spcBef>
                <a:spcPct val="65000"/>
              </a:spcBef>
            </a:pPr>
            <a:r>
              <a:rPr lang="en-US" sz="2400" b="1" i="1" dirty="0" smtClean="0">
                <a:solidFill>
                  <a:srgbClr val="002060"/>
                </a:solidFill>
              </a:rPr>
              <a:t>Flash Flooding  warnings and River/water mgmt. </a:t>
            </a:r>
          </a:p>
          <a:p>
            <a:pPr marL="287338" indent="-287338">
              <a:lnSpc>
                <a:spcPct val="90000"/>
              </a:lnSpc>
              <a:spcBef>
                <a:spcPct val="65000"/>
              </a:spcBef>
            </a:pPr>
            <a:r>
              <a:rPr lang="en-US" sz="2800" b="1" i="1" dirty="0" smtClean="0">
                <a:solidFill>
                  <a:srgbClr val="002060"/>
                </a:solidFill>
              </a:rPr>
              <a:t>Delivered in close collaboration with NWS partners, stakeholders</a:t>
            </a:r>
          </a:p>
        </p:txBody>
      </p:sp>
      <p:sp>
        <p:nvSpPr>
          <p:cNvPr id="380932" name="Rectangle 8"/>
          <p:cNvSpPr>
            <a:spLocks noGrp="1" noChangeArrowheads="1"/>
          </p:cNvSpPr>
          <p:nvPr>
            <p:ph type="title" idx="4294967295"/>
          </p:nvPr>
        </p:nvSpPr>
        <p:spPr>
          <a:xfrm>
            <a:off x="-228600" y="0"/>
            <a:ext cx="9525000" cy="762000"/>
          </a:xfrm>
        </p:spPr>
        <p:txBody>
          <a:bodyPr/>
          <a:lstStyle/>
          <a:p>
            <a:r>
              <a:rPr lang="en-US" sz="3600" b="1" dirty="0" smtClean="0">
                <a:solidFill>
                  <a:srgbClr val="002060"/>
                </a:solidFill>
              </a:rPr>
              <a:t>National requirements: 24x7 Decision Support! </a:t>
            </a:r>
          </a:p>
        </p:txBody>
      </p:sp>
      <p:pic>
        <p:nvPicPr>
          <p:cNvPr id="380933" name="Picture 7" descr="palmWeather"/>
          <p:cNvPicPr>
            <a:picLocks noChangeAspect="1" noChangeArrowheads="1"/>
          </p:cNvPicPr>
          <p:nvPr/>
        </p:nvPicPr>
        <p:blipFill>
          <a:blip r:embed="rId3" cstate="print"/>
          <a:srcRect/>
          <a:stretch>
            <a:fillRect/>
          </a:stretch>
        </p:blipFill>
        <p:spPr bwMode="auto">
          <a:xfrm rot="-1639979">
            <a:off x="1068498" y="4260815"/>
            <a:ext cx="1266284" cy="2563454"/>
          </a:xfrm>
          <a:prstGeom prst="rect">
            <a:avLst/>
          </a:prstGeom>
          <a:noFill/>
          <a:ln w="9525">
            <a:noFill/>
            <a:miter lim="800000"/>
            <a:headEnd/>
            <a:tailEnd/>
          </a:ln>
        </p:spPr>
      </p:pic>
      <p:pic>
        <p:nvPicPr>
          <p:cNvPr id="9" name="Picture 6" descr="Drought%20Pix"/>
          <p:cNvPicPr>
            <a:picLocks noChangeAspect="1" noChangeArrowheads="1"/>
          </p:cNvPicPr>
          <p:nvPr/>
        </p:nvPicPr>
        <p:blipFill>
          <a:blip r:embed="rId4" cstate="print"/>
          <a:srcRect/>
          <a:stretch>
            <a:fillRect/>
          </a:stretch>
        </p:blipFill>
        <p:spPr bwMode="auto">
          <a:xfrm>
            <a:off x="3962400" y="4648200"/>
            <a:ext cx="1771848" cy="1905000"/>
          </a:xfrm>
          <a:prstGeom prst="rect">
            <a:avLst/>
          </a:prstGeom>
          <a:noFill/>
          <a:ln w="38100">
            <a:solidFill>
              <a:schemeClr val="bg1"/>
            </a:solidFill>
            <a:miter lim="800000"/>
            <a:headEnd/>
            <a:tailEnd/>
          </a:ln>
          <a:effectLst>
            <a:outerShdw dist="35921" dir="2700000" algn="ctr" rotWithShape="0">
              <a:schemeClr val="tx1"/>
            </a:outerShdw>
          </a:effectLst>
        </p:spPr>
      </p:pic>
      <p:pic>
        <p:nvPicPr>
          <p:cNvPr id="380935" name="Picture 6" descr="new_nws_logo_noaa.gif"/>
          <p:cNvPicPr>
            <a:picLocks noChangeAspect="1"/>
          </p:cNvPicPr>
          <p:nvPr/>
        </p:nvPicPr>
        <p:blipFill>
          <a:blip r:embed="rId5" cstate="print"/>
          <a:srcRect/>
          <a:stretch>
            <a:fillRect/>
          </a:stretch>
        </p:blipFill>
        <p:spPr bwMode="auto">
          <a:xfrm>
            <a:off x="7162800" y="2362200"/>
            <a:ext cx="1747838" cy="1754287"/>
          </a:xfrm>
          <a:prstGeom prst="rect">
            <a:avLst/>
          </a:prstGeom>
          <a:noFill/>
          <a:ln w="9525">
            <a:noFill/>
            <a:miter lim="800000"/>
            <a:headEnd/>
            <a:tailEnd/>
          </a:ln>
        </p:spPr>
      </p:pic>
      <p:pic>
        <p:nvPicPr>
          <p:cNvPr id="12" name="Picture 7" descr="2509912650_2cd893ed41"/>
          <p:cNvPicPr>
            <a:picLocks noChangeAspect="1" noChangeArrowheads="1"/>
          </p:cNvPicPr>
          <p:nvPr/>
        </p:nvPicPr>
        <p:blipFill>
          <a:blip r:embed="rId6" cstate="print"/>
          <a:srcRect/>
          <a:stretch>
            <a:fillRect/>
          </a:stretch>
        </p:blipFill>
        <p:spPr bwMode="auto">
          <a:xfrm>
            <a:off x="5994400" y="4495800"/>
            <a:ext cx="3149600" cy="2362200"/>
          </a:xfrm>
          <a:prstGeom prst="rect">
            <a:avLst/>
          </a:prstGeom>
          <a:noFill/>
          <a:ln w="38100">
            <a:solidFill>
              <a:schemeClr val="bg1"/>
            </a:solidFill>
            <a:miter lim="800000"/>
            <a:headEnd/>
            <a:tailEnd/>
          </a:ln>
          <a:effectLst>
            <a:outerShdw dist="35921" dir="2700000" algn="ctr" rotWithShape="0">
              <a:schemeClr val="tx1"/>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a:xfrm>
            <a:off x="0" y="0"/>
            <a:ext cx="9144000" cy="7162800"/>
          </a:xfrm>
        </p:spPr>
        <p:txBody>
          <a:bodyPr/>
          <a:lstStyle/>
          <a:p>
            <a:pPr marL="342900" indent="-342900" algn="l">
              <a:spcBef>
                <a:spcPct val="20000"/>
              </a:spcBef>
              <a:defRPr/>
            </a:pPr>
            <a:r>
              <a:rPr lang="en-US" sz="4800" b="1" dirty="0" smtClean="0"/>
              <a:t>	</a:t>
            </a:r>
            <a:br>
              <a:rPr lang="en-US" sz="4800" b="1" dirty="0" smtClean="0"/>
            </a:br>
            <a:r>
              <a:rPr lang="en-US" sz="4800" b="1" dirty="0" smtClean="0"/>
              <a:t>A </a:t>
            </a:r>
            <a:r>
              <a:rPr lang="en-US" b="1" dirty="0" smtClean="0"/>
              <a:t>far better US NWS future for life saving decisions &amp; support while maintaining the tried &amp; proven services</a:t>
            </a:r>
            <a:r>
              <a:rPr lang="en-US" sz="5400" b="1" dirty="0" smtClean="0"/>
              <a:t> </a:t>
            </a:r>
            <a:r>
              <a:rPr lang="en-US" sz="5400" b="1" dirty="0" smtClean="0"/>
              <a:t/>
            </a:r>
            <a:br>
              <a:rPr lang="en-US" sz="5400" b="1" dirty="0" smtClean="0"/>
            </a:br>
            <a:r>
              <a:rPr lang="en-US" sz="3600" b="1" u="sng" dirty="0" smtClean="0"/>
              <a:t/>
            </a:r>
            <a:br>
              <a:rPr lang="en-US" sz="3600" b="1" u="sng" dirty="0" smtClean="0"/>
            </a:br>
            <a:r>
              <a:rPr lang="en-US" sz="3600" b="1" dirty="0" smtClean="0"/>
              <a:t>Emergency Response Meteorologists (“ER-METS”) </a:t>
            </a:r>
            <a:r>
              <a:rPr lang="en-US" sz="3600" b="1" dirty="0" smtClean="0"/>
              <a:t>allows a </a:t>
            </a:r>
            <a:r>
              <a:rPr lang="en-US" sz="3600" b="1" dirty="0" smtClean="0"/>
              <a:t>renewed infusion of </a:t>
            </a:r>
            <a:r>
              <a:rPr lang="en-US" sz="3600" b="1" dirty="0" smtClean="0"/>
              <a:t>science &amp; tech while allowing  new technologies. Saves lives and provides greater </a:t>
            </a:r>
            <a:r>
              <a:rPr lang="en-US" sz="3600" b="1" dirty="0" smtClean="0"/>
              <a:t>National resiliency!</a:t>
            </a:r>
            <a:br>
              <a:rPr lang="en-US" sz="3600" b="1" dirty="0" smtClean="0"/>
            </a:br>
            <a:r>
              <a:rPr lang="en-US" sz="2800" b="1" dirty="0" smtClean="0">
                <a:solidFill>
                  <a:srgbClr val="000000"/>
                </a:solidFill>
              </a:rPr>
              <a:t/>
            </a:r>
            <a:br>
              <a:rPr lang="en-US" sz="2800" b="1" dirty="0" smtClean="0">
                <a:solidFill>
                  <a:srgbClr val="000000"/>
                </a:solidFill>
              </a:rPr>
            </a:br>
            <a:r>
              <a:rPr lang="en-US" sz="2800" b="1" i="1" u="sng" dirty="0" smtClean="0">
                <a:solidFill>
                  <a:srgbClr val="FF0000"/>
                </a:solidFill>
                <a:cs typeface="Times New Roman" charset="0"/>
              </a:rPr>
              <a:t>Who</a:t>
            </a:r>
            <a:r>
              <a:rPr lang="en-US" sz="2800" b="1" i="1" dirty="0" smtClean="0">
                <a:solidFill>
                  <a:srgbClr val="FF0000"/>
                </a:solidFill>
                <a:cs typeface="Times New Roman" charset="0"/>
              </a:rPr>
              <a:t>:</a:t>
            </a:r>
            <a:r>
              <a:rPr lang="en-US" sz="2800" b="1" dirty="0" smtClean="0">
                <a:solidFill>
                  <a:srgbClr val="000000"/>
                </a:solidFill>
                <a:cs typeface="Times New Roman" charset="0"/>
              </a:rPr>
              <a:t>    </a:t>
            </a:r>
            <a:r>
              <a:rPr lang="en-US" sz="2800" b="1" dirty="0" smtClean="0">
                <a:solidFill>
                  <a:srgbClr val="000000"/>
                </a:solidFill>
              </a:rPr>
              <a:t>A better trained </a:t>
            </a:r>
            <a:r>
              <a:rPr lang="en-US" sz="2800" b="1" u="sng" dirty="0" smtClean="0">
                <a:solidFill>
                  <a:srgbClr val="FF0000"/>
                </a:solidFill>
              </a:rPr>
              <a:t>all-hazard</a:t>
            </a:r>
            <a:r>
              <a:rPr lang="en-US" sz="2800" b="1" dirty="0" smtClean="0">
                <a:solidFill>
                  <a:srgbClr val="0000CC"/>
                </a:solidFill>
              </a:rPr>
              <a:t> </a:t>
            </a:r>
            <a:r>
              <a:rPr lang="en-US" sz="2800" b="1" dirty="0" smtClean="0">
                <a:solidFill>
                  <a:srgbClr val="000000"/>
                </a:solidFill>
              </a:rPr>
              <a:t> NWS workforce </a:t>
            </a:r>
            <a:br>
              <a:rPr lang="en-US" sz="2800" b="1" dirty="0" smtClean="0">
                <a:solidFill>
                  <a:srgbClr val="000000"/>
                </a:solidFill>
              </a:rPr>
            </a:br>
            <a:r>
              <a:rPr lang="en-US" sz="2800" b="1" i="1" u="sng" dirty="0" smtClean="0">
                <a:solidFill>
                  <a:srgbClr val="FF0000"/>
                </a:solidFill>
              </a:rPr>
              <a:t>Where</a:t>
            </a:r>
            <a:r>
              <a:rPr lang="en-US" sz="2800" b="1" i="1" dirty="0" smtClean="0">
                <a:solidFill>
                  <a:srgbClr val="FF0000"/>
                </a:solidFill>
              </a:rPr>
              <a:t>:</a:t>
            </a:r>
            <a:r>
              <a:rPr lang="en-US" sz="2800" b="1" i="1" dirty="0" smtClean="0">
                <a:solidFill>
                  <a:srgbClr val="000000"/>
                </a:solidFill>
              </a:rPr>
              <a:t> </a:t>
            </a:r>
            <a:r>
              <a:rPr lang="en-US" sz="2800" b="1" dirty="0" smtClean="0">
                <a:solidFill>
                  <a:srgbClr val="000000"/>
                </a:solidFill>
              </a:rPr>
              <a:t>Delivering services to Emergency Managers, First Responders , Water Managers and River Authorities.</a:t>
            </a:r>
            <a:br>
              <a:rPr lang="en-US" sz="2800" b="1" dirty="0" smtClean="0">
                <a:solidFill>
                  <a:srgbClr val="000000"/>
                </a:solidFill>
              </a:rPr>
            </a:br>
            <a:r>
              <a:rPr lang="en-US" sz="2800" b="1" i="1" u="sng" dirty="0" smtClean="0">
                <a:solidFill>
                  <a:srgbClr val="FF0000"/>
                </a:solidFill>
              </a:rPr>
              <a:t>What</a:t>
            </a:r>
            <a:r>
              <a:rPr lang="en-US" sz="2800" b="1" dirty="0" smtClean="0">
                <a:solidFill>
                  <a:srgbClr val="FF0000"/>
                </a:solidFill>
              </a:rPr>
              <a:t>:</a:t>
            </a:r>
            <a:r>
              <a:rPr lang="en-US" sz="2800" b="1" dirty="0" smtClean="0">
                <a:solidFill>
                  <a:srgbClr val="000000"/>
                </a:solidFill>
              </a:rPr>
              <a:t>   24x7 hydro-meteorology </a:t>
            </a:r>
            <a:r>
              <a:rPr lang="en-US" sz="2800" b="1" dirty="0" smtClean="0">
                <a:solidFill>
                  <a:srgbClr val="000000"/>
                </a:solidFill>
              </a:rPr>
              <a:t>warnings plus high impact weather support to EMs, media, local </a:t>
            </a:r>
            <a:r>
              <a:rPr lang="en-US" sz="2800" b="1" dirty="0" err="1" smtClean="0">
                <a:solidFill>
                  <a:srgbClr val="000000"/>
                </a:solidFill>
              </a:rPr>
              <a:t>officails</a:t>
            </a:r>
            <a:r>
              <a:rPr lang="en-US" sz="2800" b="1" dirty="0" smtClean="0">
                <a:solidFill>
                  <a:srgbClr val="000000"/>
                </a:solidFill>
              </a:rPr>
              <a:t>. </a:t>
            </a:r>
            <a:r>
              <a:rPr lang="en-US" sz="3600" b="1" dirty="0" smtClean="0">
                <a:solidFill>
                  <a:srgbClr val="000000"/>
                </a:solidFill>
              </a:rPr>
              <a:t/>
            </a:r>
            <a:br>
              <a:rPr lang="en-US" sz="3600" b="1" dirty="0" smtClean="0">
                <a:solidFill>
                  <a:srgbClr val="000000"/>
                </a:solidFill>
              </a:rPr>
            </a:br>
            <a:r>
              <a:rPr lang="en-US" sz="3600" dirty="0" smtClean="0">
                <a:solidFill>
                  <a:srgbClr val="FF0000"/>
                </a:solidFill>
                <a:effectLst>
                  <a:outerShdw blurRad="38100" dist="38100" dir="2700000" algn="tl">
                    <a:srgbClr val="000000"/>
                  </a:outerShdw>
                </a:effectLst>
                <a:cs typeface="Tahoma" charset="0"/>
              </a:rPr>
              <a:t/>
            </a:r>
            <a:br>
              <a:rPr lang="en-US" sz="3600" dirty="0" smtClean="0">
                <a:solidFill>
                  <a:srgbClr val="FF0000"/>
                </a:solidFill>
                <a:effectLst>
                  <a:outerShdw blurRad="38100" dist="38100" dir="2700000" algn="tl">
                    <a:srgbClr val="000000"/>
                  </a:outerShdw>
                </a:effectLst>
                <a:cs typeface="Tahoma" charset="0"/>
              </a:rPr>
            </a:br>
            <a:endParaRPr lang="en-US" sz="3200" dirty="0" smtClean="0"/>
          </a:p>
        </p:txBody>
      </p:sp>
      <p:sp>
        <p:nvSpPr>
          <p:cNvPr id="30723" name="Rectangle 3"/>
          <p:cNvSpPr>
            <a:spLocks noGrp="1" noChangeArrowheads="1"/>
          </p:cNvSpPr>
          <p:nvPr>
            <p:ph type="body" sz="half" idx="1"/>
          </p:nvPr>
        </p:nvSpPr>
        <p:spPr>
          <a:xfrm flipV="1">
            <a:off x="0" y="6857999"/>
            <a:ext cx="9144000" cy="45719"/>
          </a:xfrm>
        </p:spPr>
        <p:txBody>
          <a:bodyPr/>
          <a:lstStyle/>
          <a:p>
            <a:pPr eaLnBrk="1" hangingPunct="1">
              <a:lnSpc>
                <a:spcPct val="70000"/>
              </a:lnSpc>
              <a:buFontTx/>
              <a:buNone/>
              <a:defRPr/>
            </a:pPr>
            <a:endParaRPr lang="en-US" sz="2400" b="1" dirty="0" smtClean="0"/>
          </a:p>
          <a:p>
            <a:pPr algn="ctr" eaLnBrk="1" hangingPunct="1">
              <a:buFontTx/>
              <a:buNone/>
              <a:defRPr/>
            </a:pPr>
            <a:endParaRPr lang="en-US" sz="4400" b="1" dirty="0" smtClean="0">
              <a:solidFill>
                <a:schemeClr val="bg1"/>
              </a:solidFill>
              <a:effectLst>
                <a:outerShdw blurRad="38100" dist="38100" dir="2700000" algn="tl">
                  <a:srgbClr val="000000"/>
                </a:outerShdw>
              </a:effectLst>
            </a:endParaRPr>
          </a:p>
        </p:txBody>
      </p:sp>
      <p:sp>
        <p:nvSpPr>
          <p:cNvPr id="381956" name="Text Box 4"/>
          <p:cNvSpPr txBox="1">
            <a:spLocks noChangeArrowheads="1"/>
          </p:cNvSpPr>
          <p:nvPr/>
        </p:nvSpPr>
        <p:spPr bwMode="auto">
          <a:xfrm>
            <a:off x="4495800" y="6216650"/>
            <a:ext cx="457200" cy="584200"/>
          </a:xfrm>
          <a:prstGeom prst="rect">
            <a:avLst/>
          </a:prstGeom>
          <a:noFill/>
          <a:ln w="12700">
            <a:noFill/>
            <a:miter lim="800000"/>
            <a:headEnd type="none" w="sm" len="sm"/>
            <a:tailEnd type="none" w="sm" len="sm"/>
          </a:ln>
        </p:spPr>
        <p:txBody>
          <a:bodyPr>
            <a:spAutoFit/>
          </a:bodyPr>
          <a:lstStyle/>
          <a:p>
            <a:r>
              <a:rPr lang="en-US" sz="3200" b="1">
                <a:solidFill>
                  <a:srgbClr val="0000FF"/>
                </a:solidFill>
                <a:latin typeface="Times New Roman" pitchFamily="18" charset="0"/>
              </a:rPr>
              <a:t>       </a:t>
            </a:r>
          </a:p>
        </p:txBody>
      </p:sp>
      <p:pic>
        <p:nvPicPr>
          <p:cNvPr id="381957" name="Picture 6" descr="new_nws_logo_noaa.gif"/>
          <p:cNvPicPr>
            <a:picLocks noChangeAspect="1"/>
          </p:cNvPicPr>
          <p:nvPr/>
        </p:nvPicPr>
        <p:blipFill>
          <a:blip r:embed="rId3" cstate="print"/>
          <a:srcRect/>
          <a:stretch>
            <a:fillRect/>
          </a:stretch>
        </p:blipFill>
        <p:spPr bwMode="auto">
          <a:xfrm>
            <a:off x="7924800" y="838200"/>
            <a:ext cx="987425" cy="990600"/>
          </a:xfrm>
          <a:prstGeom prst="rect">
            <a:avLst/>
          </a:prstGeom>
          <a:noFill/>
          <a:ln w="9525">
            <a:noFill/>
            <a:miter lim="800000"/>
            <a:headEnd/>
            <a:tailEnd/>
          </a:ln>
        </p:spPr>
      </p:pic>
      <p:sp>
        <p:nvSpPr>
          <p:cNvPr id="6" name="Slide Number Placeholder 5"/>
          <p:cNvSpPr>
            <a:spLocks noGrp="1"/>
          </p:cNvSpPr>
          <p:nvPr>
            <p:ph type="sldNum" sz="quarter" idx="11"/>
          </p:nvPr>
        </p:nvSpPr>
        <p:spPr/>
        <p:txBody>
          <a:bodyPr/>
          <a:lstStyle/>
          <a:p>
            <a:pPr>
              <a:defRPr/>
            </a:pPr>
            <a:fld id="{7B2AC407-5562-4C91-B9AF-859E3CA99D21}" type="slidenum">
              <a:rPr lang="en-US" smtClean="0"/>
              <a:pPr>
                <a:defRPr/>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457200"/>
            <a:ext cx="9144000" cy="2971800"/>
          </a:xfrm>
        </p:spPr>
        <p:txBody>
          <a:bodyPr/>
          <a:lstStyle/>
          <a:p>
            <a:pPr eaLnBrk="1" hangingPunct="1">
              <a:defRPr/>
            </a:pPr>
            <a:r>
              <a:rPr lang="en-US" sz="4000" b="1" dirty="0" smtClean="0">
                <a:solidFill>
                  <a:schemeClr val="bg1">
                    <a:lumMod val="95000"/>
                  </a:schemeClr>
                </a:solidFill>
              </a:rPr>
              <a:t>But “fair-weather staffed” NWS field offices are dangerously understaffed by NOAA’s slow recruiting since </a:t>
            </a:r>
            <a:r>
              <a:rPr lang="en-US" sz="4000" b="1" dirty="0" smtClean="0">
                <a:solidFill>
                  <a:schemeClr val="bg1">
                    <a:lumMod val="95000"/>
                  </a:schemeClr>
                </a:solidFill>
              </a:rPr>
              <a:t>Fall </a:t>
            </a:r>
            <a:r>
              <a:rPr lang="en-US" sz="4000" b="1" dirty="0" smtClean="0">
                <a:solidFill>
                  <a:schemeClr val="bg1">
                    <a:lumMod val="95000"/>
                  </a:schemeClr>
                </a:solidFill>
              </a:rPr>
              <a:t>2011 </a:t>
            </a:r>
            <a:r>
              <a:rPr lang="en-US" sz="4000" b="1" dirty="0" smtClean="0">
                <a:solidFill>
                  <a:schemeClr val="bg1">
                    <a:lumMod val="95000"/>
                  </a:schemeClr>
                </a:solidFill>
              </a:rPr>
              <a:t>!!</a:t>
            </a:r>
            <a:r>
              <a:rPr lang="en-US" sz="4000" b="1" dirty="0" smtClean="0">
                <a:solidFill>
                  <a:srgbClr val="F3FF03"/>
                </a:solidFill>
              </a:rPr>
              <a:t/>
            </a:r>
            <a:br>
              <a:rPr lang="en-US" sz="4000" b="1" dirty="0" smtClean="0">
                <a:solidFill>
                  <a:srgbClr val="F3FF03"/>
                </a:solidFill>
              </a:rPr>
            </a:br>
            <a:endParaRPr lang="en-US" sz="1800" b="1" dirty="0" smtClean="0">
              <a:solidFill>
                <a:srgbClr val="F3FF03"/>
              </a:solidFill>
            </a:endParaRPr>
          </a:p>
        </p:txBody>
      </p:sp>
      <p:sp>
        <p:nvSpPr>
          <p:cNvPr id="382979" name="TextBox 81"/>
          <p:cNvSpPr txBox="1">
            <a:spLocks noChangeArrowheads="1"/>
          </p:cNvSpPr>
          <p:nvPr/>
        </p:nvSpPr>
        <p:spPr bwMode="auto">
          <a:xfrm>
            <a:off x="-304800" y="1676400"/>
            <a:ext cx="9448800" cy="6247864"/>
          </a:xfrm>
          <a:prstGeom prst="rect">
            <a:avLst/>
          </a:prstGeom>
          <a:noFill/>
          <a:ln w="9525">
            <a:noFill/>
            <a:miter lim="800000"/>
            <a:headEnd/>
            <a:tailEnd/>
          </a:ln>
        </p:spPr>
        <p:txBody>
          <a:bodyPr>
            <a:spAutoFit/>
          </a:bodyPr>
          <a:lstStyle/>
          <a:p>
            <a:pPr marL="914400" lvl="1" indent="-168275"/>
            <a:endParaRPr lang="en-US" sz="2000" dirty="0">
              <a:solidFill>
                <a:srgbClr val="FFFFFF"/>
              </a:solidFill>
            </a:endParaRPr>
          </a:p>
          <a:p>
            <a:pPr marL="914400" lvl="1" indent="-168275">
              <a:buFont typeface="Arial" charset="0"/>
              <a:buChar char="•"/>
            </a:pPr>
            <a:r>
              <a:rPr lang="en-US" sz="2000" b="1" i="1" u="sng" dirty="0" smtClean="0">
                <a:solidFill>
                  <a:srgbClr val="FFFFFF"/>
                </a:solidFill>
              </a:rPr>
              <a:t>The NWS field offices </a:t>
            </a:r>
            <a:r>
              <a:rPr lang="en-US" sz="2000" b="1" i="1" u="sng" dirty="0" smtClean="0">
                <a:solidFill>
                  <a:srgbClr val="FFFFFF"/>
                </a:solidFill>
              </a:rPr>
              <a:t>are at a crisis understaffing with over 600 vacancies</a:t>
            </a:r>
            <a:r>
              <a:rPr lang="en-US" sz="2000" dirty="0" smtClean="0">
                <a:solidFill>
                  <a:srgbClr val="FFFFFF"/>
                </a:solidFill>
              </a:rPr>
              <a:t>.  Contrived slow recruiting coupled with fair weather staffing is stretching field people resources to the point that overworked employees are dangerously fatigued. Adequate funds are appropriated for the missing 600 positions. If all these resources can be </a:t>
            </a:r>
            <a:r>
              <a:rPr lang="en-US" sz="2000" i="1" u="sng" dirty="0" smtClean="0">
                <a:solidFill>
                  <a:srgbClr val="FFFF00"/>
                </a:solidFill>
              </a:rPr>
              <a:t>immediately</a:t>
            </a:r>
            <a:r>
              <a:rPr lang="en-US" sz="2000" dirty="0" smtClean="0">
                <a:solidFill>
                  <a:srgbClr val="FFFFFF"/>
                </a:solidFill>
              </a:rPr>
              <a:t> placed into field offices (WFO) and </a:t>
            </a:r>
            <a:r>
              <a:rPr lang="en-US" sz="2000" b="1" i="1" u="sng" dirty="0" smtClean="0">
                <a:solidFill>
                  <a:srgbClr val="FFFFFF"/>
                </a:solidFill>
              </a:rPr>
              <a:t>filled</a:t>
            </a:r>
            <a:r>
              <a:rPr lang="en-US" sz="2000" dirty="0" smtClean="0">
                <a:solidFill>
                  <a:srgbClr val="FFFFFF"/>
                </a:solidFill>
              </a:rPr>
              <a:t>, each </a:t>
            </a:r>
            <a:r>
              <a:rPr lang="en-US" sz="2000" dirty="0">
                <a:solidFill>
                  <a:srgbClr val="FFFFFF"/>
                </a:solidFill>
              </a:rPr>
              <a:t>WFO </a:t>
            </a:r>
            <a:r>
              <a:rPr lang="en-US" sz="2000" dirty="0" smtClean="0">
                <a:solidFill>
                  <a:srgbClr val="FFFFFF"/>
                </a:solidFill>
              </a:rPr>
              <a:t>would be enabled to deploy </a:t>
            </a:r>
            <a:r>
              <a:rPr lang="en-US" sz="2000" dirty="0">
                <a:solidFill>
                  <a:srgbClr val="FFFFFF"/>
                </a:solidFill>
              </a:rPr>
              <a:t>or dedicate a </a:t>
            </a:r>
            <a:r>
              <a:rPr lang="en-US" sz="2000" dirty="0" smtClean="0">
                <a:solidFill>
                  <a:srgbClr val="FFFFFF"/>
                </a:solidFill>
              </a:rPr>
              <a:t>forecaster </a:t>
            </a:r>
            <a:r>
              <a:rPr lang="en-US" sz="2000" dirty="0">
                <a:solidFill>
                  <a:srgbClr val="FFFFFF"/>
                </a:solidFill>
              </a:rPr>
              <a:t>24x7 to DHS/EM/local </a:t>
            </a:r>
            <a:r>
              <a:rPr lang="en-US" sz="2000" dirty="0" smtClean="0">
                <a:solidFill>
                  <a:srgbClr val="FFFFFF"/>
                </a:solidFill>
              </a:rPr>
              <a:t>govt. for high impact events.</a:t>
            </a:r>
            <a:endParaRPr lang="en-US" sz="2000" dirty="0">
              <a:solidFill>
                <a:srgbClr val="FFFFFF"/>
              </a:solidFill>
            </a:endParaRPr>
          </a:p>
          <a:p>
            <a:pPr marL="914400" lvl="1" indent="-168275"/>
            <a:r>
              <a:rPr lang="en-US" sz="2000" dirty="0">
                <a:solidFill>
                  <a:srgbClr val="FFFFFF"/>
                </a:solidFill>
              </a:rPr>
              <a:t>  </a:t>
            </a:r>
          </a:p>
          <a:p>
            <a:pPr marL="914400" lvl="1" indent="-168275">
              <a:buFont typeface="Arial" charset="0"/>
              <a:buChar char="•"/>
            </a:pPr>
            <a:r>
              <a:rPr lang="en-US" sz="2000" b="1" i="1" u="sng" dirty="0" smtClean="0">
                <a:solidFill>
                  <a:srgbClr val="FFFFFF"/>
                </a:solidFill>
              </a:rPr>
              <a:t>Furthermore, </a:t>
            </a:r>
            <a:r>
              <a:rPr lang="en-US" sz="2000" b="1" i="1" u="sng" dirty="0" smtClean="0">
                <a:solidFill>
                  <a:srgbClr val="FFFFFF"/>
                </a:solidFill>
              </a:rPr>
              <a:t>full staffing will allow:</a:t>
            </a:r>
            <a:r>
              <a:rPr lang="en-US" sz="2000" dirty="0" smtClean="0">
                <a:solidFill>
                  <a:srgbClr val="FFFFFF"/>
                </a:solidFill>
              </a:rPr>
              <a:t> </a:t>
            </a:r>
          </a:p>
          <a:p>
            <a:pPr marL="914400" lvl="1" indent="-168275">
              <a:buFont typeface="Arial" charset="0"/>
              <a:buChar char="•"/>
            </a:pPr>
            <a:endParaRPr lang="en-US" sz="2000" dirty="0" smtClean="0">
              <a:solidFill>
                <a:srgbClr val="FFFFFF"/>
              </a:solidFill>
            </a:endParaRPr>
          </a:p>
          <a:p>
            <a:pPr marL="914400" lvl="1" indent="-168275">
              <a:buFont typeface="Arial" charset="0"/>
              <a:buChar char="•"/>
            </a:pPr>
            <a:r>
              <a:rPr lang="en-US" sz="2000" dirty="0" smtClean="0">
                <a:solidFill>
                  <a:srgbClr val="FFFFFF"/>
                </a:solidFill>
              </a:rPr>
              <a:t>vital science infusion in both equipment (better </a:t>
            </a:r>
            <a:r>
              <a:rPr lang="en-US" sz="2000" dirty="0" smtClean="0">
                <a:solidFill>
                  <a:srgbClr val="FFFFFF"/>
                </a:solidFill>
              </a:rPr>
              <a:t>utility of atmospheric </a:t>
            </a:r>
            <a:r>
              <a:rPr lang="en-US" sz="2000" dirty="0" smtClean="0">
                <a:solidFill>
                  <a:srgbClr val="FFFFFF"/>
                </a:solidFill>
              </a:rPr>
              <a:t> models for WFO field forecasters)  and…</a:t>
            </a:r>
          </a:p>
          <a:p>
            <a:pPr marL="914400" lvl="1" indent="-168275">
              <a:buFont typeface="Arial" charset="0"/>
              <a:buChar char="•"/>
            </a:pPr>
            <a:r>
              <a:rPr lang="en-US" sz="2000" dirty="0" smtClean="0">
                <a:solidFill>
                  <a:srgbClr val="FFFFFF"/>
                </a:solidFill>
              </a:rPr>
              <a:t>t</a:t>
            </a:r>
            <a:r>
              <a:rPr lang="en-US" sz="2000" dirty="0" smtClean="0">
                <a:solidFill>
                  <a:srgbClr val="FFFFFF"/>
                </a:solidFill>
              </a:rPr>
              <a:t>raining opportunities to expand and move the agency away from the current &amp; dangerous </a:t>
            </a:r>
            <a:r>
              <a:rPr lang="en-US" sz="2000" dirty="0" smtClean="0">
                <a:solidFill>
                  <a:srgbClr val="FFFFFF"/>
                </a:solidFill>
              </a:rPr>
              <a:t>minimal </a:t>
            </a:r>
            <a:r>
              <a:rPr lang="en-US" sz="2000" dirty="0" smtClean="0">
                <a:solidFill>
                  <a:srgbClr val="FFFFFF"/>
                </a:solidFill>
              </a:rPr>
              <a:t>training levels. </a:t>
            </a:r>
          </a:p>
          <a:p>
            <a:pPr marL="914400" lvl="1" indent="-168275">
              <a:buFont typeface="Arial" charset="0"/>
              <a:buChar char="•"/>
            </a:pPr>
            <a:endParaRPr lang="en-US" sz="2000" dirty="0" smtClean="0">
              <a:solidFill>
                <a:srgbClr val="FFFFFF"/>
              </a:solidFill>
            </a:endParaRPr>
          </a:p>
          <a:p>
            <a:pPr marL="914400" lvl="1" indent="-168275">
              <a:buFont typeface="Arial" charset="0"/>
              <a:buChar char="•"/>
            </a:pPr>
            <a:r>
              <a:rPr lang="en-US" sz="2000" b="1" i="1" u="sng" dirty="0" smtClean="0">
                <a:solidFill>
                  <a:srgbClr val="FFFFFF"/>
                </a:solidFill>
              </a:rPr>
              <a:t>O</a:t>
            </a:r>
            <a:r>
              <a:rPr lang="en-US" sz="2000" b="1" i="1" u="sng" dirty="0" smtClean="0">
                <a:solidFill>
                  <a:srgbClr val="FFFFFF"/>
                </a:solidFill>
              </a:rPr>
              <a:t>verall protection of life mission improves nationwide. </a:t>
            </a:r>
            <a:r>
              <a:rPr lang="en-US" sz="2000" dirty="0" smtClean="0">
                <a:solidFill>
                  <a:srgbClr val="FFFFFF"/>
                </a:solidFill>
              </a:rPr>
              <a:t> </a:t>
            </a:r>
            <a:endParaRPr lang="en-US" sz="2000" dirty="0" smtClean="0">
              <a:solidFill>
                <a:srgbClr val="FFFFFF"/>
              </a:solidFill>
            </a:endParaRPr>
          </a:p>
          <a:p>
            <a:pPr marL="1371600" lvl="2" indent="-168275">
              <a:buFont typeface="Arial" charset="0"/>
              <a:buChar char="•"/>
            </a:pPr>
            <a:endParaRPr lang="en-US" sz="2000" dirty="0">
              <a:solidFill>
                <a:srgbClr val="FFFFFF"/>
              </a:solidFill>
            </a:endParaRPr>
          </a:p>
          <a:p>
            <a:pPr marL="1371600" lvl="2" indent="-168275"/>
            <a:endParaRPr lang="en-US" sz="2000" dirty="0">
              <a:solidFill>
                <a:srgbClr val="FFFFFF"/>
              </a:solidFill>
            </a:endParaRPr>
          </a:p>
          <a:p>
            <a:pPr marL="1371600" lvl="2" indent="-168275">
              <a:buFont typeface="Arial" charset="0"/>
              <a:buChar char="•"/>
            </a:pPr>
            <a:endParaRPr lang="en-US" sz="2000" dirty="0">
              <a:solidFill>
                <a:srgbClr val="FFFFFF"/>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4002" name="Title 30"/>
          <p:cNvSpPr>
            <a:spLocks noGrp="1"/>
          </p:cNvSpPr>
          <p:nvPr>
            <p:ph type="title"/>
          </p:nvPr>
        </p:nvSpPr>
        <p:spPr>
          <a:xfrm>
            <a:off x="0" y="0"/>
            <a:ext cx="7467600" cy="1600200"/>
          </a:xfrm>
        </p:spPr>
        <p:txBody>
          <a:bodyPr/>
          <a:lstStyle/>
          <a:p>
            <a:r>
              <a:rPr lang="en-US" sz="3600" b="1" dirty="0" smtClean="0"/>
              <a:t>NWS </a:t>
            </a:r>
            <a:r>
              <a:rPr lang="en-US" sz="3600" b="1" dirty="0" smtClean="0"/>
              <a:t>24x7 Decision </a:t>
            </a:r>
            <a:r>
              <a:rPr lang="en-US" sz="3600" b="1" dirty="0" smtClean="0"/>
              <a:t>Support Services </a:t>
            </a:r>
            <a:br>
              <a:rPr lang="en-US" sz="3600" b="1" dirty="0" smtClean="0"/>
            </a:br>
            <a:r>
              <a:rPr lang="en-US" sz="3200" b="1" dirty="0" smtClean="0"/>
              <a:t>Saves Lives </a:t>
            </a:r>
            <a:r>
              <a:rPr lang="en-US" sz="3200" b="1" dirty="0" smtClean="0"/>
              <a:t>and </a:t>
            </a:r>
            <a:r>
              <a:rPr lang="en-US" sz="3200" b="1" dirty="0" smtClean="0"/>
              <a:t>Provides Economic </a:t>
            </a:r>
            <a:r>
              <a:rPr lang="en-US" sz="3200" b="1" dirty="0" smtClean="0"/>
              <a:t>Wellbeing through Partnerships</a:t>
            </a:r>
          </a:p>
        </p:txBody>
      </p:sp>
      <p:sp>
        <p:nvSpPr>
          <p:cNvPr id="28" name="Slide Number Placeholder 3"/>
          <p:cNvSpPr>
            <a:spLocks noGrp="1"/>
          </p:cNvSpPr>
          <p:nvPr>
            <p:ph type="sldNum" sz="quarter" idx="12"/>
          </p:nvPr>
        </p:nvSpPr>
        <p:spPr/>
        <p:txBody>
          <a:bodyPr/>
          <a:lstStyle/>
          <a:p>
            <a:pPr>
              <a:defRPr/>
            </a:pPr>
            <a:fld id="{BD214194-EA94-40F4-B144-C5AA0E7A0284}" type="slidenum">
              <a:rPr lang="en-US" smtClean="0"/>
              <a:pPr>
                <a:defRPr/>
              </a:pPr>
              <a:t>37</a:t>
            </a:fld>
            <a:endParaRPr lang="en-US"/>
          </a:p>
        </p:txBody>
      </p:sp>
      <p:pic>
        <p:nvPicPr>
          <p:cNvPr id="384004" name="Picture 16" descr="MVC-008L"/>
          <p:cNvPicPr>
            <a:picLocks noChangeAspect="1" noChangeArrowheads="1"/>
          </p:cNvPicPr>
          <p:nvPr/>
        </p:nvPicPr>
        <p:blipFill>
          <a:blip r:embed="rId3" cstate="print"/>
          <a:srcRect/>
          <a:stretch>
            <a:fillRect/>
          </a:stretch>
        </p:blipFill>
        <p:spPr bwMode="auto">
          <a:xfrm>
            <a:off x="3276600" y="2667000"/>
            <a:ext cx="2667000" cy="1830388"/>
          </a:xfrm>
          <a:prstGeom prst="rect">
            <a:avLst/>
          </a:prstGeom>
          <a:noFill/>
          <a:ln w="38100">
            <a:solidFill>
              <a:schemeClr val="tx1"/>
            </a:solidFill>
            <a:miter lim="800000"/>
            <a:headEnd/>
            <a:tailEnd/>
          </a:ln>
        </p:spPr>
      </p:pic>
      <p:pic>
        <p:nvPicPr>
          <p:cNvPr id="384005" name="Picture 2" descr="OFFICE1"/>
          <p:cNvPicPr>
            <a:picLocks noChangeAspect="1" noChangeArrowheads="1"/>
          </p:cNvPicPr>
          <p:nvPr/>
        </p:nvPicPr>
        <p:blipFill>
          <a:blip r:embed="rId4" cstate="print">
            <a:lum contrast="6000"/>
          </a:blip>
          <a:srcRect l="7625" r="11668" b="4736"/>
          <a:stretch>
            <a:fillRect/>
          </a:stretch>
        </p:blipFill>
        <p:spPr bwMode="auto">
          <a:xfrm>
            <a:off x="685800" y="4724400"/>
            <a:ext cx="1857375" cy="1658938"/>
          </a:xfrm>
          <a:prstGeom prst="rect">
            <a:avLst/>
          </a:prstGeom>
          <a:noFill/>
          <a:ln w="28575">
            <a:solidFill>
              <a:schemeClr val="tx1"/>
            </a:solidFill>
            <a:miter lim="800000"/>
            <a:headEnd/>
            <a:tailEnd/>
          </a:ln>
        </p:spPr>
      </p:pic>
      <p:sp>
        <p:nvSpPr>
          <p:cNvPr id="542723" name="Rectangle 3"/>
          <p:cNvSpPr>
            <a:spLocks noChangeArrowheads="1"/>
          </p:cNvSpPr>
          <p:nvPr/>
        </p:nvSpPr>
        <p:spPr bwMode="auto">
          <a:xfrm>
            <a:off x="381000" y="1981200"/>
            <a:ext cx="2379663" cy="536575"/>
          </a:xfrm>
          <a:prstGeom prst="rect">
            <a:avLst/>
          </a:prstGeom>
          <a:solidFill>
            <a:schemeClr val="accent2"/>
          </a:solidFill>
          <a:ln w="9525">
            <a:noFill/>
            <a:miter lim="800000"/>
            <a:headEnd/>
            <a:tailEnd/>
          </a:ln>
          <a:effectLst>
            <a:outerShdw dist="35921" dir="2700000" algn="ctr" rotWithShape="0">
              <a:schemeClr val="tx1"/>
            </a:outerShdw>
          </a:effectLst>
        </p:spPr>
        <p:txBody>
          <a:bodyPr/>
          <a:lstStyle/>
          <a:p>
            <a:pPr marL="342900" indent="-342900" algn="ctr">
              <a:spcBef>
                <a:spcPct val="20000"/>
              </a:spcBef>
              <a:buClr>
                <a:srgbClr val="800080"/>
              </a:buClr>
              <a:defRPr/>
            </a:pPr>
            <a:r>
              <a:rPr lang="en-US" sz="2000" b="1" dirty="0"/>
              <a:t>YOUR NWS TEAM</a:t>
            </a:r>
          </a:p>
        </p:txBody>
      </p:sp>
      <p:pic>
        <p:nvPicPr>
          <p:cNvPr id="384007" name="Picture 4" descr="NWSwebpage"/>
          <p:cNvPicPr>
            <a:picLocks noChangeAspect="1" noChangeArrowheads="1"/>
          </p:cNvPicPr>
          <p:nvPr/>
        </p:nvPicPr>
        <p:blipFill>
          <a:blip r:embed="rId5" cstate="print"/>
          <a:srcRect b="27328"/>
          <a:stretch>
            <a:fillRect/>
          </a:stretch>
        </p:blipFill>
        <p:spPr bwMode="auto">
          <a:xfrm>
            <a:off x="838200" y="2590800"/>
            <a:ext cx="1770063" cy="1423988"/>
          </a:xfrm>
          <a:prstGeom prst="rect">
            <a:avLst/>
          </a:prstGeom>
          <a:noFill/>
          <a:ln w="28575">
            <a:solidFill>
              <a:schemeClr val="tx1"/>
            </a:solidFill>
            <a:miter lim="800000"/>
            <a:headEnd/>
            <a:tailEnd/>
          </a:ln>
        </p:spPr>
      </p:pic>
      <p:sp>
        <p:nvSpPr>
          <p:cNvPr id="542725" name="Rectangle 5"/>
          <p:cNvSpPr>
            <a:spLocks noChangeArrowheads="1"/>
          </p:cNvSpPr>
          <p:nvPr/>
        </p:nvSpPr>
        <p:spPr bwMode="auto">
          <a:xfrm>
            <a:off x="6705600" y="1752600"/>
            <a:ext cx="2209800" cy="765175"/>
          </a:xfrm>
          <a:prstGeom prst="rect">
            <a:avLst/>
          </a:prstGeom>
          <a:solidFill>
            <a:schemeClr val="accent2"/>
          </a:solidFill>
          <a:ln w="9525">
            <a:noFill/>
            <a:miter lim="800000"/>
            <a:headEnd/>
            <a:tailEnd/>
          </a:ln>
          <a:effectLst>
            <a:outerShdw dist="35921" dir="2700000" algn="ctr" rotWithShape="0">
              <a:schemeClr val="tx1"/>
            </a:outerShdw>
          </a:effectLst>
        </p:spPr>
        <p:txBody>
          <a:bodyPr/>
          <a:lstStyle/>
          <a:p>
            <a:pPr marL="342900" indent="-342900" algn="just">
              <a:spcBef>
                <a:spcPct val="20000"/>
              </a:spcBef>
              <a:buClr>
                <a:srgbClr val="800080"/>
              </a:buClr>
              <a:defRPr/>
            </a:pPr>
            <a:r>
              <a:rPr lang="en-US" sz="2000" b="1" dirty="0"/>
              <a:t>COMMUNITY</a:t>
            </a:r>
          </a:p>
          <a:p>
            <a:pPr marL="342900" indent="-342900" algn="just">
              <a:spcBef>
                <a:spcPct val="20000"/>
              </a:spcBef>
              <a:buClr>
                <a:srgbClr val="800080"/>
              </a:buClr>
              <a:defRPr/>
            </a:pPr>
            <a:r>
              <a:rPr lang="en-US" sz="2000" b="1" dirty="0"/>
              <a:t>PROTECTION</a:t>
            </a:r>
          </a:p>
        </p:txBody>
      </p:sp>
      <p:sp>
        <p:nvSpPr>
          <p:cNvPr id="542726" name="Rectangle 6"/>
          <p:cNvSpPr>
            <a:spLocks noChangeArrowheads="1"/>
          </p:cNvSpPr>
          <p:nvPr/>
        </p:nvSpPr>
        <p:spPr bwMode="auto">
          <a:xfrm>
            <a:off x="3581400" y="1752600"/>
            <a:ext cx="2362200" cy="765175"/>
          </a:xfrm>
          <a:prstGeom prst="rect">
            <a:avLst/>
          </a:prstGeom>
          <a:solidFill>
            <a:schemeClr val="accent2"/>
          </a:solidFill>
          <a:ln w="9525">
            <a:noFill/>
            <a:miter lim="800000"/>
            <a:headEnd/>
            <a:tailEnd/>
          </a:ln>
          <a:effectLst>
            <a:outerShdw dist="35921" dir="2700000" algn="ctr" rotWithShape="0">
              <a:schemeClr val="tx1"/>
            </a:outerShdw>
          </a:effectLst>
        </p:spPr>
        <p:txBody>
          <a:bodyPr/>
          <a:lstStyle/>
          <a:p>
            <a:pPr marL="342900" indent="-342900">
              <a:spcBef>
                <a:spcPct val="20000"/>
              </a:spcBef>
              <a:buClr>
                <a:srgbClr val="800080"/>
              </a:buClr>
              <a:defRPr/>
            </a:pPr>
            <a:r>
              <a:rPr lang="en-US" sz="2000" b="1" dirty="0"/>
              <a:t>OUR VITAL</a:t>
            </a:r>
          </a:p>
          <a:p>
            <a:pPr marL="342900" indent="-342900">
              <a:spcBef>
                <a:spcPct val="20000"/>
              </a:spcBef>
              <a:buClr>
                <a:srgbClr val="800080"/>
              </a:buClr>
              <a:defRPr/>
            </a:pPr>
            <a:r>
              <a:rPr lang="en-US" sz="2000" b="1" dirty="0"/>
              <a:t>     PARTNERS !</a:t>
            </a:r>
          </a:p>
        </p:txBody>
      </p:sp>
      <p:sp>
        <p:nvSpPr>
          <p:cNvPr id="384010" name="Line 7"/>
          <p:cNvSpPr>
            <a:spLocks noChangeShapeType="1"/>
          </p:cNvSpPr>
          <p:nvPr/>
        </p:nvSpPr>
        <p:spPr bwMode="auto">
          <a:xfrm>
            <a:off x="2730500" y="2603500"/>
            <a:ext cx="0" cy="3625850"/>
          </a:xfrm>
          <a:prstGeom prst="line">
            <a:avLst/>
          </a:prstGeom>
          <a:noFill/>
          <a:ln w="38100">
            <a:solidFill>
              <a:srgbClr val="FFFF00"/>
            </a:solidFill>
            <a:prstDash val="dash"/>
            <a:round/>
            <a:headEnd/>
            <a:tailEnd/>
          </a:ln>
        </p:spPr>
        <p:txBody>
          <a:bodyPr/>
          <a:lstStyle/>
          <a:p>
            <a:endParaRPr lang="en-US"/>
          </a:p>
        </p:txBody>
      </p:sp>
      <p:sp>
        <p:nvSpPr>
          <p:cNvPr id="384011" name="Line 8"/>
          <p:cNvSpPr>
            <a:spLocks noChangeShapeType="1"/>
          </p:cNvSpPr>
          <p:nvPr/>
        </p:nvSpPr>
        <p:spPr bwMode="auto">
          <a:xfrm>
            <a:off x="2743200" y="2209800"/>
            <a:ext cx="838200" cy="0"/>
          </a:xfrm>
          <a:prstGeom prst="line">
            <a:avLst/>
          </a:prstGeom>
          <a:noFill/>
          <a:ln w="57150">
            <a:solidFill>
              <a:srgbClr val="FF0000"/>
            </a:solidFill>
            <a:round/>
            <a:headEnd type="triangle" w="med" len="med"/>
            <a:tailEnd type="triangle" w="med" len="med"/>
          </a:ln>
        </p:spPr>
        <p:txBody>
          <a:bodyPr/>
          <a:lstStyle/>
          <a:p>
            <a:endParaRPr lang="en-US"/>
          </a:p>
        </p:txBody>
      </p:sp>
      <p:sp>
        <p:nvSpPr>
          <p:cNvPr id="384012" name="Line 9"/>
          <p:cNvSpPr>
            <a:spLocks noChangeShapeType="1"/>
          </p:cNvSpPr>
          <p:nvPr/>
        </p:nvSpPr>
        <p:spPr bwMode="auto">
          <a:xfrm>
            <a:off x="5943600" y="2209800"/>
            <a:ext cx="838200" cy="0"/>
          </a:xfrm>
          <a:prstGeom prst="line">
            <a:avLst/>
          </a:prstGeom>
          <a:noFill/>
          <a:ln w="57150">
            <a:solidFill>
              <a:srgbClr val="FF0000"/>
            </a:solidFill>
            <a:round/>
            <a:headEnd type="triangle" w="med" len="med"/>
            <a:tailEnd type="triangle" w="med" len="med"/>
          </a:ln>
        </p:spPr>
        <p:txBody>
          <a:bodyPr/>
          <a:lstStyle/>
          <a:p>
            <a:endParaRPr lang="en-US"/>
          </a:p>
        </p:txBody>
      </p:sp>
      <p:sp>
        <p:nvSpPr>
          <p:cNvPr id="384013" name="Line 14"/>
          <p:cNvSpPr>
            <a:spLocks noChangeShapeType="1"/>
          </p:cNvSpPr>
          <p:nvPr/>
        </p:nvSpPr>
        <p:spPr bwMode="auto">
          <a:xfrm>
            <a:off x="6400800" y="2603500"/>
            <a:ext cx="0" cy="3625850"/>
          </a:xfrm>
          <a:prstGeom prst="line">
            <a:avLst/>
          </a:prstGeom>
          <a:noFill/>
          <a:ln w="38100">
            <a:solidFill>
              <a:srgbClr val="FFFF00"/>
            </a:solidFill>
            <a:prstDash val="dash"/>
            <a:round/>
            <a:headEnd/>
            <a:tailEnd/>
          </a:ln>
        </p:spPr>
        <p:txBody>
          <a:bodyPr/>
          <a:lstStyle/>
          <a:p>
            <a:endParaRPr lang="en-US"/>
          </a:p>
        </p:txBody>
      </p:sp>
      <p:pic>
        <p:nvPicPr>
          <p:cNvPr id="384014" name="Picture 18" descr="MVC-009L"/>
          <p:cNvPicPr>
            <a:picLocks noChangeAspect="1" noChangeArrowheads="1"/>
          </p:cNvPicPr>
          <p:nvPr/>
        </p:nvPicPr>
        <p:blipFill>
          <a:blip r:embed="rId6" cstate="print"/>
          <a:srcRect t="12949" r="51489" b="17955"/>
          <a:stretch>
            <a:fillRect/>
          </a:stretch>
        </p:blipFill>
        <p:spPr bwMode="auto">
          <a:xfrm>
            <a:off x="4572000" y="3962400"/>
            <a:ext cx="1797050" cy="1920875"/>
          </a:xfrm>
          <a:prstGeom prst="rect">
            <a:avLst/>
          </a:prstGeom>
          <a:noFill/>
          <a:ln w="38100">
            <a:solidFill>
              <a:schemeClr val="tx1"/>
            </a:solidFill>
            <a:miter lim="800000"/>
            <a:headEnd/>
            <a:tailEnd/>
          </a:ln>
        </p:spPr>
      </p:pic>
      <p:pic>
        <p:nvPicPr>
          <p:cNvPr id="384015" name="Picture 22" descr="050829_batonrouge_hmed"/>
          <p:cNvPicPr>
            <a:picLocks noChangeAspect="1" noChangeArrowheads="1"/>
          </p:cNvPicPr>
          <p:nvPr/>
        </p:nvPicPr>
        <p:blipFill>
          <a:blip r:embed="rId7" cstate="print"/>
          <a:srcRect/>
          <a:stretch>
            <a:fillRect/>
          </a:stretch>
        </p:blipFill>
        <p:spPr bwMode="auto">
          <a:xfrm>
            <a:off x="2819400" y="4191000"/>
            <a:ext cx="2097088" cy="1600200"/>
          </a:xfrm>
          <a:prstGeom prst="rect">
            <a:avLst/>
          </a:prstGeom>
          <a:noFill/>
          <a:ln w="38100">
            <a:solidFill>
              <a:schemeClr val="tx1"/>
            </a:solidFill>
            <a:miter lim="800000"/>
            <a:headEnd/>
            <a:tailEnd/>
          </a:ln>
        </p:spPr>
      </p:pic>
      <p:pic>
        <p:nvPicPr>
          <p:cNvPr id="384016" name="Picture 23" descr="082805_katrina_strike6"/>
          <p:cNvPicPr>
            <a:picLocks noChangeAspect="1" noChangeArrowheads="1"/>
          </p:cNvPicPr>
          <p:nvPr/>
        </p:nvPicPr>
        <p:blipFill>
          <a:blip r:embed="rId8" cstate="print"/>
          <a:srcRect/>
          <a:stretch>
            <a:fillRect/>
          </a:stretch>
        </p:blipFill>
        <p:spPr bwMode="auto">
          <a:xfrm>
            <a:off x="6553200" y="4648200"/>
            <a:ext cx="2386013" cy="1855788"/>
          </a:xfrm>
          <a:prstGeom prst="rect">
            <a:avLst/>
          </a:prstGeom>
          <a:noFill/>
          <a:ln w="38100">
            <a:solidFill>
              <a:schemeClr val="tx1"/>
            </a:solidFill>
            <a:miter lim="800000"/>
            <a:headEnd/>
            <a:tailEnd/>
          </a:ln>
        </p:spPr>
      </p:pic>
      <p:pic>
        <p:nvPicPr>
          <p:cNvPr id="384017" name="Picture 25" descr="GOESN small"/>
          <p:cNvPicPr>
            <a:picLocks noChangeAspect="1" noChangeArrowheads="1"/>
          </p:cNvPicPr>
          <p:nvPr/>
        </p:nvPicPr>
        <p:blipFill>
          <a:blip r:embed="rId9" cstate="print"/>
          <a:srcRect/>
          <a:stretch>
            <a:fillRect/>
          </a:stretch>
        </p:blipFill>
        <p:spPr bwMode="auto">
          <a:xfrm>
            <a:off x="125413" y="5038725"/>
            <a:ext cx="533400" cy="1166813"/>
          </a:xfrm>
          <a:prstGeom prst="rect">
            <a:avLst/>
          </a:prstGeom>
          <a:noFill/>
          <a:ln w="9525">
            <a:noFill/>
            <a:miter lim="800000"/>
            <a:headEnd/>
            <a:tailEnd/>
          </a:ln>
        </p:spPr>
      </p:pic>
      <p:pic>
        <p:nvPicPr>
          <p:cNvPr id="384018" name="Picture 26" descr="buoy"/>
          <p:cNvPicPr>
            <a:picLocks noChangeAspect="1" noChangeArrowheads="1"/>
          </p:cNvPicPr>
          <p:nvPr/>
        </p:nvPicPr>
        <p:blipFill>
          <a:blip r:embed="rId10" cstate="print"/>
          <a:srcRect l="21622" r="26486"/>
          <a:stretch>
            <a:fillRect/>
          </a:stretch>
        </p:blipFill>
        <p:spPr bwMode="auto">
          <a:xfrm>
            <a:off x="1600200" y="4038600"/>
            <a:ext cx="1011238" cy="1295400"/>
          </a:xfrm>
          <a:prstGeom prst="rect">
            <a:avLst/>
          </a:prstGeom>
          <a:noFill/>
          <a:ln w="28575">
            <a:solidFill>
              <a:schemeClr val="tx1"/>
            </a:solidFill>
            <a:miter lim="800000"/>
            <a:headEnd/>
            <a:tailEnd/>
          </a:ln>
        </p:spPr>
      </p:pic>
      <p:pic>
        <p:nvPicPr>
          <p:cNvPr id="26" name="Picture 7" descr="2509912650_2cd893ed41"/>
          <p:cNvPicPr>
            <a:picLocks noChangeAspect="1" noChangeArrowheads="1"/>
          </p:cNvPicPr>
          <p:nvPr/>
        </p:nvPicPr>
        <p:blipFill>
          <a:blip r:embed="rId11" cstate="print"/>
          <a:srcRect/>
          <a:stretch>
            <a:fillRect/>
          </a:stretch>
        </p:blipFill>
        <p:spPr bwMode="auto">
          <a:xfrm>
            <a:off x="6553200" y="2667000"/>
            <a:ext cx="2362200" cy="1771650"/>
          </a:xfrm>
          <a:prstGeom prst="rect">
            <a:avLst/>
          </a:prstGeom>
          <a:noFill/>
          <a:ln w="38100">
            <a:solidFill>
              <a:schemeClr val="bg1"/>
            </a:solidFill>
            <a:miter lim="800000"/>
            <a:headEnd/>
            <a:tailEnd/>
          </a:ln>
          <a:effectLst>
            <a:outerShdw dist="35921" dir="2700000" algn="ctr" rotWithShape="0">
              <a:schemeClr val="tx1"/>
            </a:outerShdw>
          </a:effectLst>
        </p:spPr>
      </p:pic>
      <p:pic>
        <p:nvPicPr>
          <p:cNvPr id="384020" name="Picture 7" descr="new_nws_logo_noaa.gif"/>
          <p:cNvPicPr>
            <a:picLocks noChangeAspect="1"/>
          </p:cNvPicPr>
          <p:nvPr/>
        </p:nvPicPr>
        <p:blipFill>
          <a:blip r:embed="rId12" cstate="print"/>
          <a:srcRect/>
          <a:stretch>
            <a:fillRect/>
          </a:stretch>
        </p:blipFill>
        <p:spPr bwMode="auto">
          <a:xfrm>
            <a:off x="7391400" y="152400"/>
            <a:ext cx="1447800" cy="144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a:xfrm>
            <a:off x="0" y="-1524000"/>
            <a:ext cx="9144000" cy="8534400"/>
          </a:xfrm>
        </p:spPr>
        <p:txBody>
          <a:bodyPr/>
          <a:lstStyle/>
          <a:p>
            <a:pPr eaLnBrk="1" hangingPunct="1">
              <a:lnSpc>
                <a:spcPct val="90000"/>
              </a:lnSpc>
              <a:defRPr/>
            </a:pPr>
            <a:r>
              <a:rPr lang="en-US" sz="3600" dirty="0" smtClean="0">
                <a:latin typeface="Calibri" pitchFamily="34" charset="0"/>
              </a:rPr>
              <a:t>NWS </a:t>
            </a:r>
            <a:r>
              <a:rPr lang="en-US" sz="3600" i="1" u="sng" dirty="0" smtClean="0">
                <a:latin typeface="Calibri" pitchFamily="34" charset="0"/>
              </a:rPr>
              <a:t>24x7</a:t>
            </a:r>
            <a:r>
              <a:rPr lang="en-US" sz="3600" dirty="0" smtClean="0">
                <a:latin typeface="Calibri" pitchFamily="34" charset="0"/>
              </a:rPr>
              <a:t> WFO/RFC/WSO have proven local &amp; direct weather support for state &amp; local government,  EM decision-makers, first responders and partners…</a:t>
            </a:r>
            <a:br>
              <a:rPr lang="en-US" sz="3600" dirty="0" smtClean="0">
                <a:latin typeface="Calibri" pitchFamily="34" charset="0"/>
              </a:rPr>
            </a:br>
            <a:r>
              <a:rPr lang="en-US" sz="3600" dirty="0" smtClean="0">
                <a:solidFill>
                  <a:srgbClr val="FF0000"/>
                </a:solidFill>
                <a:effectLst>
                  <a:outerShdw blurRad="38100" dist="38100" dir="2700000" algn="tl">
                    <a:srgbClr val="000000"/>
                  </a:outerShdw>
                </a:effectLst>
                <a:latin typeface="Calibri" pitchFamily="34" charset="0"/>
              </a:rPr>
              <a:t>for the most resilient all-hazards Homeland!</a:t>
            </a:r>
            <a:r>
              <a:rPr lang="en-US" sz="3600" i="1" dirty="0" smtClean="0">
                <a:solidFill>
                  <a:srgbClr val="FF0000"/>
                </a:solidFill>
                <a:effectLst>
                  <a:outerShdw blurRad="38100" dist="38100" dir="2700000" algn="tl">
                    <a:srgbClr val="000000"/>
                  </a:outerShdw>
                </a:effectLst>
                <a:latin typeface="Calibri" pitchFamily="34" charset="0"/>
              </a:rPr>
              <a:t>  </a:t>
            </a:r>
            <a:br>
              <a:rPr lang="en-US" sz="3600" i="1" dirty="0" smtClean="0">
                <a:solidFill>
                  <a:srgbClr val="FF0000"/>
                </a:solidFill>
                <a:effectLst>
                  <a:outerShdw blurRad="38100" dist="38100" dir="2700000" algn="tl">
                    <a:srgbClr val="000000"/>
                  </a:outerShdw>
                </a:effectLst>
                <a:latin typeface="Calibri" pitchFamily="34" charset="0"/>
              </a:rPr>
            </a:br>
            <a:r>
              <a:rPr lang="en-US" sz="3600" dirty="0" smtClean="0">
                <a:latin typeface="Calibri" pitchFamily="34" charset="0"/>
              </a:rPr>
              <a:t>Such </a:t>
            </a:r>
            <a:r>
              <a:rPr lang="en-US" sz="3600" i="1" u="sng" dirty="0" smtClean="0">
                <a:latin typeface="Calibri" pitchFamily="34" charset="0"/>
              </a:rPr>
              <a:t>LOCAL</a:t>
            </a:r>
            <a:r>
              <a:rPr lang="en-US" sz="3600" dirty="0" smtClean="0">
                <a:latin typeface="Calibri" pitchFamily="34" charset="0"/>
              </a:rPr>
              <a:t> NWS services epitomizes the concept:</a:t>
            </a:r>
            <a:r>
              <a:rPr lang="en-US" sz="3600" i="1" dirty="0" smtClean="0">
                <a:latin typeface="Calibri" pitchFamily="34" charset="0"/>
              </a:rPr>
              <a:t/>
            </a:r>
            <a:br>
              <a:rPr lang="en-US" sz="3600" i="1" dirty="0" smtClean="0">
                <a:latin typeface="Calibri" pitchFamily="34" charset="0"/>
              </a:rPr>
            </a:br>
            <a:r>
              <a:rPr lang="en-US" sz="3600" dirty="0" smtClean="0">
                <a:solidFill>
                  <a:srgbClr val="FF0000"/>
                </a:solidFill>
                <a:effectLst>
                  <a:outerShdw blurRad="38100" dist="38100" dir="2700000" algn="tl">
                    <a:srgbClr val="000000"/>
                  </a:outerShdw>
                </a:effectLst>
                <a:latin typeface="Calibri" pitchFamily="34" charset="0"/>
              </a:rPr>
              <a:t>  </a:t>
            </a:r>
            <a:r>
              <a:rPr lang="en-US" sz="3600" i="1" dirty="0" smtClean="0">
                <a:solidFill>
                  <a:srgbClr val="FF0000"/>
                </a:solidFill>
                <a:effectLst>
                  <a:outerShdw blurRad="38100" dist="38100" dir="2700000" algn="tl">
                    <a:srgbClr val="000000"/>
                  </a:outerShdw>
                </a:effectLst>
                <a:latin typeface="Calibri" pitchFamily="34" charset="0"/>
              </a:rPr>
              <a:t>…weather services closest to the people, serves best!</a:t>
            </a:r>
            <a:r>
              <a:rPr lang="en-US" sz="4000" i="1" dirty="0" smtClean="0">
                <a:solidFill>
                  <a:srgbClr val="FF0000"/>
                </a:solidFill>
                <a:effectLst>
                  <a:outerShdw blurRad="38100" dist="38100" dir="2700000" algn="tl">
                    <a:srgbClr val="000000"/>
                  </a:outerShdw>
                </a:effectLst>
              </a:rPr>
              <a:t> </a:t>
            </a:r>
            <a:br>
              <a:rPr lang="en-US" sz="4000" i="1" dirty="0" smtClean="0">
                <a:solidFill>
                  <a:srgbClr val="FF0000"/>
                </a:solidFill>
                <a:effectLst>
                  <a:outerShdw blurRad="38100" dist="38100" dir="2700000" algn="tl">
                    <a:srgbClr val="000000"/>
                  </a:outerShdw>
                </a:effectLst>
              </a:rPr>
            </a:br>
            <a:r>
              <a:rPr lang="en-US" sz="4000" kern="1200" dirty="0" smtClean="0">
                <a:solidFill>
                  <a:srgbClr val="000000"/>
                </a:solidFill>
                <a:effectLst/>
                <a:latin typeface="Arial" charset="0"/>
              </a:rPr>
              <a:t> </a:t>
            </a:r>
            <a:r>
              <a:rPr lang="en-US" sz="2400" kern="1200" dirty="0" smtClean="0">
                <a:solidFill>
                  <a:srgbClr val="000000"/>
                </a:solidFill>
                <a:effectLst/>
                <a:latin typeface="Arial" charset="0"/>
              </a:rPr>
              <a:t>Bill Proenza,  Retired Regional Director</a:t>
            </a:r>
            <a:br>
              <a:rPr lang="en-US" sz="2400" kern="1200" dirty="0" smtClean="0">
                <a:solidFill>
                  <a:srgbClr val="000000"/>
                </a:solidFill>
                <a:effectLst/>
                <a:latin typeface="Arial" charset="0"/>
              </a:rPr>
            </a:br>
            <a:r>
              <a:rPr lang="en-US" sz="2400" kern="1200" dirty="0" smtClean="0">
                <a:solidFill>
                  <a:srgbClr val="000000"/>
                </a:solidFill>
                <a:effectLst/>
                <a:latin typeface="Arial" charset="0"/>
              </a:rPr>
              <a:t>National Weather Service</a:t>
            </a:r>
            <a:r>
              <a:rPr lang="en-US" sz="4000" i="1" dirty="0" smtClean="0">
                <a:solidFill>
                  <a:srgbClr val="FF0000"/>
                </a:solidFill>
                <a:effectLst>
                  <a:outerShdw blurRad="38100" dist="38100" dir="2700000" algn="tl">
                    <a:srgbClr val="000000"/>
                  </a:outerShdw>
                </a:effectLst>
              </a:rPr>
              <a:t>     </a:t>
            </a:r>
          </a:p>
        </p:txBody>
      </p:sp>
      <p:sp>
        <p:nvSpPr>
          <p:cNvPr id="75780" name="Text Box 4"/>
          <p:cNvSpPr txBox="1">
            <a:spLocks noChangeArrowheads="1"/>
          </p:cNvSpPr>
          <p:nvPr/>
        </p:nvSpPr>
        <p:spPr bwMode="auto">
          <a:xfrm>
            <a:off x="4495800" y="6216650"/>
            <a:ext cx="457200" cy="584200"/>
          </a:xfrm>
          <a:prstGeom prst="rect">
            <a:avLst/>
          </a:prstGeom>
          <a:noFill/>
          <a:ln w="12700">
            <a:noFill/>
            <a:miter lim="800000"/>
            <a:headEnd type="none" w="sm" len="sm"/>
            <a:tailEnd type="none" w="sm" len="sm"/>
          </a:ln>
        </p:spPr>
        <p:txBody>
          <a:bodyPr>
            <a:spAutoFit/>
          </a:bodyPr>
          <a:lstStyle/>
          <a:p>
            <a:r>
              <a:rPr lang="en-US" sz="3200" b="1">
                <a:solidFill>
                  <a:srgbClr val="0000FF"/>
                </a:solidFill>
                <a:latin typeface="Times New Roman" pitchFamily="18" charset="0"/>
              </a:rPr>
              <a:t>       </a:t>
            </a:r>
          </a:p>
        </p:txBody>
      </p:sp>
      <p:pic>
        <p:nvPicPr>
          <p:cNvPr id="75781" name="Picture 6" descr="new_nws_logo_noaa.gif"/>
          <p:cNvPicPr>
            <a:picLocks noChangeAspect="1"/>
          </p:cNvPicPr>
          <p:nvPr/>
        </p:nvPicPr>
        <p:blipFill>
          <a:blip r:embed="rId3" cstate="print"/>
          <a:srcRect/>
          <a:stretch>
            <a:fillRect/>
          </a:stretch>
        </p:blipFill>
        <p:spPr bwMode="auto">
          <a:xfrm>
            <a:off x="304800" y="4876800"/>
            <a:ext cx="1524000" cy="1530350"/>
          </a:xfrm>
          <a:prstGeom prst="rect">
            <a:avLst/>
          </a:prstGeom>
          <a:noFill/>
          <a:ln w="9525">
            <a:noFill/>
            <a:miter lim="800000"/>
            <a:headEnd/>
            <a:tailEnd/>
          </a:ln>
        </p:spPr>
      </p:pic>
      <p:sp>
        <p:nvSpPr>
          <p:cNvPr id="75782" name="Slide Number Placeholder 5"/>
          <p:cNvSpPr>
            <a:spLocks noGrp="1"/>
          </p:cNvSpPr>
          <p:nvPr>
            <p:ph type="sldNum" sz="quarter" idx="11"/>
          </p:nvPr>
        </p:nvSpPr>
        <p:spPr>
          <a:noFill/>
        </p:spPr>
        <p:txBody>
          <a:bodyPr/>
          <a:lstStyle/>
          <a:p>
            <a:fld id="{B18850A8-C4D8-4F38-9F13-E9C18A0442B3}" type="slidenum">
              <a:rPr lang="en-US" smtClean="0"/>
              <a:pPr/>
              <a:t>38</a:t>
            </a:fld>
            <a:endParaRPr lang="en-US" smtClean="0"/>
          </a:p>
        </p:txBody>
      </p:sp>
      <p:pic>
        <p:nvPicPr>
          <p:cNvPr id="7" name="Picture 6" descr="new_nws_logo_noaa.gif"/>
          <p:cNvPicPr>
            <a:picLocks noChangeAspect="1"/>
          </p:cNvPicPr>
          <p:nvPr/>
        </p:nvPicPr>
        <p:blipFill>
          <a:blip r:embed="rId3" cstate="print"/>
          <a:srcRect/>
          <a:stretch>
            <a:fillRect/>
          </a:stretch>
        </p:blipFill>
        <p:spPr bwMode="auto">
          <a:xfrm>
            <a:off x="7315200" y="4876800"/>
            <a:ext cx="1524000" cy="1530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4495800" cy="1981200"/>
          </a:xfrm>
        </p:spPr>
        <p:txBody>
          <a:bodyPr/>
          <a:lstStyle/>
          <a:p>
            <a:r>
              <a:rPr lang="en-US" sz="2400" dirty="0" smtClean="0"/>
              <a:t>By executive order in 1940, President Franklin D. Roosevelt transferred the U.S. Weather Bureau to the Department of Commerce.  </a:t>
            </a:r>
            <a:endParaRPr lang="en-US" sz="2400" dirty="0"/>
          </a:p>
        </p:txBody>
      </p:sp>
      <p:pic>
        <p:nvPicPr>
          <p:cNvPr id="6" name="Picture Placeholder 5" descr="nwsFRANKLINroosevelt1940.jpg"/>
          <p:cNvPicPr>
            <a:picLocks noGrp="1" noChangeAspect="1"/>
          </p:cNvPicPr>
          <p:nvPr>
            <p:ph type="pic" idx="1"/>
          </p:nvPr>
        </p:nvPicPr>
        <p:blipFill>
          <a:blip r:embed="rId2" cstate="print"/>
          <a:srcRect l="7681" r="7681"/>
          <a:stretch>
            <a:fillRect/>
          </a:stretch>
        </p:blipFill>
        <p:spPr>
          <a:xfrm>
            <a:off x="0" y="0"/>
            <a:ext cx="4648200" cy="6858000"/>
          </a:xfrm>
        </p:spPr>
      </p:pic>
      <p:sp>
        <p:nvSpPr>
          <p:cNvPr id="4" name="Text Placeholder 3"/>
          <p:cNvSpPr>
            <a:spLocks noGrp="1"/>
          </p:cNvSpPr>
          <p:nvPr>
            <p:ph type="body" sz="half" idx="2"/>
          </p:nvPr>
        </p:nvSpPr>
        <p:spPr>
          <a:xfrm>
            <a:off x="4648200" y="3657600"/>
            <a:ext cx="4495800" cy="3200400"/>
          </a:xfrm>
        </p:spPr>
        <p:txBody>
          <a:bodyPr/>
          <a:lstStyle/>
          <a:p>
            <a:r>
              <a:rPr lang="en-US" sz="2000" dirty="0" smtClean="0">
                <a:latin typeface="Arial" pitchFamily="34" charset="0"/>
                <a:cs typeface="Arial" pitchFamily="34" charset="0"/>
              </a:rPr>
              <a:t>Note:  At this time there was a growing awareness and dependence on the U.S. Weather Bureau for its very significant protection of life mission with forecasts and warnings, expanded weather support to aviation and documentation of the nation’s climate.  All of these activities demonstrating a vital contribution to the nation’s wellbeing.          </a:t>
            </a:r>
            <a:r>
              <a:rPr lang="en-US" sz="2000" dirty="0" err="1" smtClean="0">
                <a:latin typeface="Arial" pitchFamily="34" charset="0"/>
                <a:cs typeface="Arial" pitchFamily="34" charset="0"/>
              </a:rPr>
              <a:t>bp</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324600"/>
          </a:xfrm>
        </p:spPr>
        <p:txBody>
          <a:bodyPr/>
          <a:lstStyle/>
          <a:p>
            <a:r>
              <a:rPr lang="en-US" sz="2400" dirty="0" smtClean="0">
                <a:latin typeface="Arial" pitchFamily="34" charset="0"/>
                <a:cs typeface="Arial" pitchFamily="34" charset="0"/>
              </a:rPr>
              <a:t>In President Johnson’s Reorganization of 1965, the Environmental Science Services Administration (ESSA) was established consolidating  the Coast and Geodetic Survey and the U.S. Weather Bureau. The President  wanted, a </a:t>
            </a:r>
            <a:r>
              <a:rPr lang="en-US" sz="2400" i="1" dirty="0" smtClean="0">
                <a:latin typeface="Arial" pitchFamily="34" charset="0"/>
                <a:cs typeface="Arial" pitchFamily="34" charset="0"/>
              </a:rPr>
              <a:t>single national focus…to describe, understand, and predict (with adequate warnings as necessary) the state of the oceans, the state of the lower and upper atmosphere, and the size and shape of the Earth.</a:t>
            </a:r>
            <a:r>
              <a:rPr lang="en-US" i="1" dirty="0" smtClean="0"/>
              <a:t>  </a:t>
            </a:r>
            <a:endParaRPr lang="en-US" dirty="0"/>
          </a:p>
        </p:txBody>
      </p:sp>
      <p:pic>
        <p:nvPicPr>
          <p:cNvPr id="6" name="Picture Placeholder 5" descr="nwsLYNDONjohnson1965.jpg"/>
          <p:cNvPicPr>
            <a:picLocks noGrp="1" noChangeAspect="1"/>
          </p:cNvPicPr>
          <p:nvPr>
            <p:ph type="pic" idx="1"/>
          </p:nvPr>
        </p:nvPicPr>
        <p:blipFill>
          <a:blip r:embed="rId2" cstate="print"/>
          <a:srcRect l="3480" r="3480"/>
          <a:stretch>
            <a:fillRect/>
          </a:stretch>
        </p:blipFill>
        <p:spPr>
          <a:xfrm>
            <a:off x="0" y="0"/>
            <a:ext cx="4572000" cy="68580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3505200"/>
          </a:xfrm>
        </p:spPr>
        <p:txBody>
          <a:bodyPr/>
          <a:lstStyle/>
          <a:p>
            <a:r>
              <a:rPr lang="en-US" sz="2400" dirty="0" smtClean="0">
                <a:latin typeface="Arial" pitchFamily="34" charset="0"/>
                <a:cs typeface="Arial" pitchFamily="34" charset="0"/>
              </a:rPr>
              <a:t>By virtue of Executive Order 11564, President Nixon transferred certain functions to the Secretary of Commerce and established the National Oceanic and Atmospheric Administration (NOAA) in the Department of Commerce on October 7, 1970. </a:t>
            </a:r>
            <a:endParaRPr lang="en-US" sz="2400" dirty="0">
              <a:latin typeface="Arial" pitchFamily="34" charset="0"/>
              <a:cs typeface="Arial" pitchFamily="34" charset="0"/>
            </a:endParaRPr>
          </a:p>
        </p:txBody>
      </p:sp>
      <p:pic>
        <p:nvPicPr>
          <p:cNvPr id="6" name="Picture Placeholder 5" descr="nwsRICHARDmNIXON1970.jpg"/>
          <p:cNvPicPr>
            <a:picLocks noGrp="1" noChangeAspect="1"/>
          </p:cNvPicPr>
          <p:nvPr>
            <p:ph type="pic" idx="1"/>
          </p:nvPr>
        </p:nvPicPr>
        <p:blipFill>
          <a:blip r:embed="rId2" cstate="print"/>
          <a:srcRect l="8449" r="8449"/>
          <a:stretch>
            <a:fillRect/>
          </a:stretch>
        </p:blipFill>
        <p:spPr>
          <a:xfrm>
            <a:off x="0" y="0"/>
            <a:ext cx="4572000" cy="6858000"/>
          </a:xfrm>
        </p:spPr>
      </p:pic>
      <p:sp>
        <p:nvSpPr>
          <p:cNvPr id="5" name="Slide Number Placeholder 4"/>
          <p:cNvSpPr>
            <a:spLocks noGrp="1"/>
          </p:cNvSpPr>
          <p:nvPr>
            <p:ph type="sldNum" sz="quarter" idx="12"/>
          </p:nvPr>
        </p:nvSpPr>
        <p:spPr>
          <a:xfrm>
            <a:off x="4648200" y="3886200"/>
            <a:ext cx="4495800" cy="2301875"/>
          </a:xfrm>
        </p:spPr>
        <p:txBody>
          <a:bodyPr/>
          <a:lstStyle/>
          <a:p>
            <a:pPr algn="l">
              <a:defRPr/>
            </a:pPr>
            <a:r>
              <a:rPr lang="en-US" sz="2400" b="1" dirty="0" smtClean="0">
                <a:solidFill>
                  <a:srgbClr val="000050"/>
                </a:solidFill>
              </a:rPr>
              <a:t>As a good mnemonic, remember it was exactly 100 years after Grant founded the National Weather Service, that NOAA was founded.</a:t>
            </a:r>
            <a:r>
              <a:rPr lang="en-US" dirty="0" smtClean="0"/>
              <a:t>  </a:t>
            </a:r>
            <a:r>
              <a:rPr lang="en-US" sz="2000" b="1" dirty="0" err="1" smtClean="0">
                <a:solidFill>
                  <a:srgbClr val="000050"/>
                </a:solidFill>
              </a:rPr>
              <a:t>bp</a:t>
            </a:r>
            <a:endParaRPr lang="en-US" sz="2000" b="1" dirty="0">
              <a:solidFill>
                <a:srgbClr val="00005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latin typeface="Arial" pitchFamily="34" charset="0"/>
                <a:cs typeface="Arial" pitchFamily="34" charset="0"/>
              </a:rPr>
              <a:t>Partial list of lost NWS positions since NOAA’s enactment</a:t>
            </a:r>
            <a:r>
              <a:rPr lang="en-US" dirty="0" smtClean="0"/>
              <a:t> </a:t>
            </a:r>
            <a:endParaRPr lang="en-US" dirty="0"/>
          </a:p>
        </p:txBody>
      </p:sp>
      <p:sp>
        <p:nvSpPr>
          <p:cNvPr id="3" name="Content Placeholder 2"/>
          <p:cNvSpPr>
            <a:spLocks noGrp="1"/>
          </p:cNvSpPr>
          <p:nvPr>
            <p:ph idx="1"/>
          </p:nvPr>
        </p:nvSpPr>
        <p:spPr>
          <a:xfrm>
            <a:off x="152400" y="1371600"/>
            <a:ext cx="8991600" cy="5486400"/>
          </a:xfrm>
        </p:spPr>
        <p:txBody>
          <a:bodyPr/>
          <a:lstStyle/>
          <a:p>
            <a:r>
              <a:rPr lang="en-US" sz="2800" dirty="0" smtClean="0">
                <a:latin typeface="Arial" pitchFamily="34" charset="0"/>
                <a:cs typeface="Arial" pitchFamily="34" charset="0"/>
              </a:rPr>
              <a:t>1971-1972: US NWS State Climatologist program eliminated and 45 NWS FTEs moved to NOAA HQs. A move Robert M. White told me he has regretted. </a:t>
            </a:r>
          </a:p>
          <a:p>
            <a:r>
              <a:rPr lang="en-US" sz="2800" dirty="0" smtClean="0">
                <a:latin typeface="Arial" pitchFamily="34" charset="0"/>
                <a:cs typeface="Arial" pitchFamily="34" charset="0"/>
              </a:rPr>
              <a:t>1982-1983: 150+ US NWS personnel support specialists, admin/property/budget staff, and facility techs transferred to NOAA HQs and four Administrative Support Centers to support NWS and other NOAA field components. </a:t>
            </a:r>
          </a:p>
          <a:p>
            <a:r>
              <a:rPr lang="en-US" sz="2800" dirty="0" smtClean="0">
                <a:latin typeface="Arial" pitchFamily="34" charset="0"/>
                <a:cs typeface="Arial" pitchFamily="34" charset="0"/>
              </a:rPr>
              <a:t>1997: SRH closure successfully averted but NWS ROs still lose 80 positions (NOAA keeps about half). </a:t>
            </a:r>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DC59A8AF-EEF1-46AB-8239-CAB5CE05D852}" type="slidenum">
              <a:rPr lang="en-US" smtClean="0"/>
              <a:pPr>
                <a:defRPr/>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rial" pitchFamily="34" charset="0"/>
                <a:cs typeface="Arial" pitchFamily="34" charset="0"/>
              </a:rPr>
              <a:t>Partial list of lost NWS positions since NOAA’s enactment…cont.</a:t>
            </a:r>
            <a:endParaRPr lang="en-US" dirty="0">
              <a:latin typeface="Arial" pitchFamily="34" charset="0"/>
              <a:cs typeface="Arial" pitchFamily="34" charset="0"/>
            </a:endParaRPr>
          </a:p>
        </p:txBody>
      </p:sp>
      <p:sp>
        <p:nvSpPr>
          <p:cNvPr id="3" name="Content Placeholder 2"/>
          <p:cNvSpPr>
            <a:spLocks noGrp="1"/>
          </p:cNvSpPr>
          <p:nvPr>
            <p:ph idx="1"/>
          </p:nvPr>
        </p:nvSpPr>
        <p:spPr>
          <a:xfrm>
            <a:off x="0" y="1447800"/>
            <a:ext cx="9144000" cy="5410200"/>
          </a:xfrm>
        </p:spPr>
        <p:txBody>
          <a:bodyPr/>
          <a:lstStyle/>
          <a:p>
            <a:r>
              <a:rPr lang="en-US" sz="2800" dirty="0" smtClean="0">
                <a:latin typeface="Arial" pitchFamily="34" charset="0"/>
                <a:cs typeface="Arial" pitchFamily="34" charset="0"/>
              </a:rPr>
              <a:t>2006-present: NOAA decimates the above ASC field staffs leading to lapses in vital NWS support! </a:t>
            </a:r>
          </a:p>
          <a:p>
            <a:r>
              <a:rPr lang="en-US" sz="2800" dirty="0" smtClean="0">
                <a:latin typeface="Arial" pitchFamily="34" charset="0"/>
                <a:cs typeface="Arial" pitchFamily="34" charset="0"/>
              </a:rPr>
              <a:t>2011: NOAA greatly slows down NWS recruiting…last two years NWS has suffered an average of 600+ vacancies!</a:t>
            </a:r>
            <a:r>
              <a:rPr lang="en-US" dirty="0" smtClean="0"/>
              <a:t> </a:t>
            </a:r>
          </a:p>
          <a:p>
            <a:r>
              <a:rPr lang="en-US" dirty="0" smtClean="0"/>
              <a:t>Now the US NWS field has experienced downsizing &amp; part-timing in Alaska.</a:t>
            </a:r>
          </a:p>
          <a:p>
            <a:r>
              <a:rPr lang="en-US" dirty="0" smtClean="0"/>
              <a:t>DC area headquarters continues talking about integration, consolidation and modeling as a way to facilitate field staffing cutbacks to our 24x7 mission delivery offices across the remaining 49 states!  </a:t>
            </a:r>
          </a:p>
          <a:p>
            <a:endParaRPr lang="en-US" dirty="0"/>
          </a:p>
        </p:txBody>
      </p:sp>
      <p:sp>
        <p:nvSpPr>
          <p:cNvPr id="4" name="Slide Number Placeholder 3"/>
          <p:cNvSpPr>
            <a:spLocks noGrp="1"/>
          </p:cNvSpPr>
          <p:nvPr>
            <p:ph type="sldNum" sz="quarter" idx="12"/>
          </p:nvPr>
        </p:nvSpPr>
        <p:spPr/>
        <p:txBody>
          <a:bodyPr/>
          <a:lstStyle/>
          <a:p>
            <a:pPr>
              <a:defRPr/>
            </a:pPr>
            <a:fld id="{DC59A8AF-EEF1-46AB-8239-CAB5CE05D852}" type="slidenum">
              <a:rPr lang="en-US" smtClean="0"/>
              <a:pPr>
                <a:defRPr/>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49F44D7-570D-42F1-B9BE-6A573E606C30}" type="slidenum">
              <a:rPr lang="en-US" smtClean="0"/>
              <a:pPr>
                <a:defRPr/>
              </a:pPr>
              <a:t>9</a:t>
            </a:fld>
            <a:endParaRPr lang="en-US"/>
          </a:p>
        </p:txBody>
      </p:sp>
      <p:sp>
        <p:nvSpPr>
          <p:cNvPr id="3" name="Rectangle 2"/>
          <p:cNvSpPr/>
          <p:nvPr/>
        </p:nvSpPr>
        <p:spPr>
          <a:xfrm>
            <a:off x="228600" y="762000"/>
            <a:ext cx="8915400" cy="6186309"/>
          </a:xfrm>
          <a:prstGeom prst="rect">
            <a:avLst/>
          </a:prstGeom>
        </p:spPr>
        <p:txBody>
          <a:bodyPr wrap="square">
            <a:spAutoFit/>
          </a:bodyPr>
          <a:lstStyle/>
          <a:p>
            <a:r>
              <a:rPr lang="en-US" dirty="0" smtClean="0"/>
              <a:t>From: NOAA Weather Client Service Division in KC (name redacted)</a:t>
            </a:r>
            <a:br>
              <a:rPr lang="en-US" dirty="0" smtClean="0"/>
            </a:br>
            <a:r>
              <a:rPr lang="en-US" dirty="0" smtClean="0"/>
              <a:t>Sent: Monday, October 17, 2011 3:07 PM</a:t>
            </a:r>
            <a:br>
              <a:rPr lang="en-US" dirty="0" smtClean="0"/>
            </a:br>
            <a:r>
              <a:rPr lang="en-US" dirty="0" smtClean="0"/>
              <a:t>To: All NOAA recruiting personnel officers (names redacted) </a:t>
            </a:r>
            <a:br>
              <a:rPr lang="en-US" dirty="0" smtClean="0"/>
            </a:br>
            <a:r>
              <a:rPr lang="en-US" dirty="0" smtClean="0"/>
              <a:t>Subject: DO NOT POST ANY JOAs</a:t>
            </a:r>
            <a:br>
              <a:rPr lang="en-US" dirty="0" smtClean="0"/>
            </a:br>
            <a:r>
              <a:rPr lang="en-US" dirty="0" smtClean="0"/>
              <a:t/>
            </a:r>
            <a:br>
              <a:rPr lang="en-US" dirty="0" smtClean="0"/>
            </a:br>
            <a:r>
              <a:rPr lang="en-US" dirty="0" smtClean="0"/>
              <a:t>Please do not post any JOAs at this time.  Sam has been working with the</a:t>
            </a:r>
            <a:br>
              <a:rPr lang="en-US" dirty="0" smtClean="0"/>
            </a:br>
            <a:r>
              <a:rPr lang="en-US" dirty="0" smtClean="0"/>
              <a:t>LO/SO in developing Strategic Workforce Plans from the LO/SOs to share</a:t>
            </a:r>
            <a:br>
              <a:rPr lang="en-US" dirty="0" smtClean="0"/>
            </a:br>
            <a:r>
              <a:rPr lang="en-US" dirty="0" smtClean="0"/>
              <a:t>hiring needs for FY 2012.  Reality is that NOAA's budget has been cut and we</a:t>
            </a:r>
            <a:br>
              <a:rPr lang="en-US" dirty="0" smtClean="0"/>
            </a:br>
            <a:r>
              <a:rPr lang="en-US" dirty="0" smtClean="0"/>
              <a:t>need to require our customers to plan and set priorities to avoid the worse</a:t>
            </a:r>
            <a:br>
              <a:rPr lang="en-US" dirty="0" smtClean="0"/>
            </a:br>
            <a:r>
              <a:rPr lang="en-US" dirty="0" smtClean="0"/>
              <a:t>scenario.</a:t>
            </a:r>
            <a:br>
              <a:rPr lang="en-US" dirty="0" smtClean="0"/>
            </a:br>
            <a:r>
              <a:rPr lang="en-US" dirty="0" smtClean="0"/>
              <a:t/>
            </a:r>
            <a:br>
              <a:rPr lang="en-US" dirty="0" smtClean="0"/>
            </a:br>
            <a:r>
              <a:rPr lang="en-US" dirty="0" smtClean="0"/>
              <a:t>We do not want to hire any positions that are not listed in the Workforce</a:t>
            </a:r>
            <a:br>
              <a:rPr lang="en-US" dirty="0" smtClean="0"/>
            </a:br>
            <a:r>
              <a:rPr lang="en-US" dirty="0" smtClean="0"/>
              <a:t>Plans.  This is a new way of doing business for NOAA.... Each vacancy will go </a:t>
            </a:r>
            <a:br>
              <a:rPr lang="en-US" dirty="0" smtClean="0"/>
            </a:br>
            <a:r>
              <a:rPr lang="en-US" dirty="0" smtClean="0"/>
              <a:t>through a Budget, LO/SO and WFMO clearance before it is advertised.  </a:t>
            </a:r>
            <a:br>
              <a:rPr lang="en-US" dirty="0" smtClean="0"/>
            </a:br>
            <a:r>
              <a:rPr lang="en-US" dirty="0" smtClean="0"/>
              <a:t>More information will come. </a:t>
            </a:r>
          </a:p>
          <a:p>
            <a:r>
              <a:rPr lang="en-US" dirty="0" smtClean="0"/>
              <a:t>___________________________________________________________________</a:t>
            </a:r>
          </a:p>
          <a:p>
            <a:endParaRPr lang="en-US" dirty="0" smtClean="0"/>
          </a:p>
          <a:p>
            <a:r>
              <a:rPr lang="en-US" dirty="0" smtClean="0"/>
              <a:t>NOTE, In the above email: WFMO means NOAA’s </a:t>
            </a:r>
            <a:r>
              <a:rPr lang="en-US" dirty="0" err="1" smtClean="0"/>
              <a:t>WorkForce</a:t>
            </a:r>
            <a:r>
              <a:rPr lang="en-US" dirty="0" smtClean="0"/>
              <a:t> Management Office i.e. the personnel office.  JOAs means the official "Job Opportunity Announcements" (JOAs) that start the recruitment process for any vacancy.  When this email relays the order ("...do not post any JOAs...") and refers to "Sam", </a:t>
            </a:r>
            <a:r>
              <a:rPr lang="en-US" dirty="0" smtClean="0"/>
              <a:t>nickname of NOAA’s Acting </a:t>
            </a:r>
            <a:r>
              <a:rPr lang="en-US" dirty="0" smtClean="0"/>
              <a:t>Director of all </a:t>
            </a:r>
            <a:r>
              <a:rPr lang="en-US" dirty="0" smtClean="0"/>
              <a:t>Personnel </a:t>
            </a:r>
            <a:r>
              <a:rPr lang="en-US" dirty="0" smtClean="0"/>
              <a:t>services.</a:t>
            </a:r>
            <a:endParaRPr lang="en-US" dirty="0"/>
          </a:p>
        </p:txBody>
      </p:sp>
    </p:spTree>
  </p:cSld>
  <p:clrMapOvr>
    <a:masterClrMapping/>
  </p:clrMapOvr>
</p:sld>
</file>

<file path=ppt/theme/theme1.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Training">
  <a:themeElements>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1_Trai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1_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1_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1_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Training">
  <a:themeElements>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1_Trai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1_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1_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1_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Training">
  <a:themeElements>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1_Trai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1_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1_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1_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Training">
  <a:themeElements>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1_Trai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1_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1_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1_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Training">
  <a:themeElements>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1_Trai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1_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1_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1_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Training">
  <a:themeElements>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1_Trai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1_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1_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1_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Training">
  <a:themeElements>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1_Trai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1_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1_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1_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NWS">
  <a:themeElements>
    <a:clrScheme name="NWS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NW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WS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NWS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NWS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nwsERMETsevereSTORMSoun030510</Template>
  <TotalTime>3855</TotalTime>
  <Words>2568</Words>
  <Application>Microsoft Office PowerPoint</Application>
  <PresentationFormat>On-screen Show (4:3)</PresentationFormat>
  <Paragraphs>407</Paragraphs>
  <Slides>38</Slides>
  <Notes>16</Notes>
  <HiddenSlides>1</HiddenSlides>
  <MMClips>0</MMClips>
  <ScaleCrop>false</ScaleCrop>
  <HeadingPairs>
    <vt:vector size="6" baseType="variant">
      <vt:variant>
        <vt:lpstr>Theme</vt:lpstr>
      </vt:variant>
      <vt:variant>
        <vt:i4>25</vt:i4>
      </vt:variant>
      <vt:variant>
        <vt:lpstr>Embedded OLE Servers</vt:lpstr>
      </vt:variant>
      <vt:variant>
        <vt:i4>3</vt:i4>
      </vt:variant>
      <vt:variant>
        <vt:lpstr>Slide Titles</vt:lpstr>
      </vt:variant>
      <vt:variant>
        <vt:i4>38</vt:i4>
      </vt:variant>
    </vt:vector>
  </HeadingPairs>
  <TitlesOfParts>
    <vt:vector size="66" baseType="lpstr">
      <vt:lpstr>4_Default Design</vt:lpstr>
      <vt:lpstr>5_Default Design</vt:lpstr>
      <vt:lpstr>7_Default Design</vt:lpstr>
      <vt:lpstr>7_NWS</vt:lpstr>
      <vt:lpstr>2_Default Design</vt:lpstr>
      <vt:lpstr>8_Default Design</vt:lpstr>
      <vt:lpstr>9_Default Design</vt:lpstr>
      <vt:lpstr>4_Theme1</vt:lpstr>
      <vt:lpstr>11_Default Design</vt:lpstr>
      <vt:lpstr>12_Default Design</vt:lpstr>
      <vt:lpstr>10_Default Design</vt:lpstr>
      <vt:lpstr>1_Theme1</vt:lpstr>
      <vt:lpstr>Office Theme</vt:lpstr>
      <vt:lpstr>Theme1</vt:lpstr>
      <vt:lpstr>2_Theme1</vt:lpstr>
      <vt:lpstr>3_Theme1</vt:lpstr>
      <vt:lpstr>5_Theme1</vt:lpstr>
      <vt:lpstr>6_Theme1</vt:lpstr>
      <vt:lpstr>3_Training</vt:lpstr>
      <vt:lpstr>4_Training</vt:lpstr>
      <vt:lpstr>7_Training</vt:lpstr>
      <vt:lpstr>12_Training</vt:lpstr>
      <vt:lpstr>15_Training</vt:lpstr>
      <vt:lpstr>16_Training</vt:lpstr>
      <vt:lpstr>18_Training</vt:lpstr>
      <vt:lpstr>Flash Movie</vt:lpstr>
      <vt:lpstr>Flash Document</vt:lpstr>
      <vt:lpstr>Chart</vt:lpstr>
      <vt:lpstr>  The Importance of the  U.S. National Weather Service brand  and a bit of our agency’s history !  NWSEO Annual Meeting Salt Lake City, Utah – September 26, 2016 </vt:lpstr>
      <vt:lpstr>President Ulysses S Grant officially established our National Weather Service under the US Signal Service Corp on February  9, 1870, when he signed a Congressional resolution.  </vt:lpstr>
      <vt:lpstr>On October 1, 1890: At the request of President Harrison, the U.S. National Weather Service is first identified as a civilian agency when Congress passes an act transferring the meteorological responsibilities of the Signal Service to the newly-created U.S. Weather Bureau in the Department of Agriculture. </vt:lpstr>
      <vt:lpstr>By executive order in 1940, President Franklin D. Roosevelt transferred the U.S. Weather Bureau to the Department of Commerce.  </vt:lpstr>
      <vt:lpstr>In President Johnson’s Reorganization of 1965, the Environmental Science Services Administration (ESSA) was established consolidating  the Coast and Geodetic Survey and the U.S. Weather Bureau. The President  wanted, a single national focus…to describe, understand, and predict (with adequate warnings as necessary) the state of the oceans, the state of the lower and upper atmosphere, and the size and shape of the Earth.  </vt:lpstr>
      <vt:lpstr>By virtue of Executive Order 11564, President Nixon transferred certain functions to the Secretary of Commerce and established the National Oceanic and Atmospheric Administration (NOAA) in the Department of Commerce on October 7, 1970. </vt:lpstr>
      <vt:lpstr>Partial list of lost NWS positions since NOAA’s enactment </vt:lpstr>
      <vt:lpstr>Partial list of lost NWS positions since NOAA’s enactment…cont.</vt:lpstr>
      <vt:lpstr>Slide 9</vt:lpstr>
      <vt:lpstr>U.S. National Weather Service Brand</vt:lpstr>
      <vt:lpstr>Slide 11</vt:lpstr>
      <vt:lpstr>Slide 12</vt:lpstr>
      <vt:lpstr>Does the quoted statement above from Colin Powell’s “lesson’s for leaders” sound somewhat relevant about  the US NWS reorganization proposals and or “predecisional” conversations the field continues to hear from headquarters?     Powell’s point is, it’s up to the mission delivery field offices to carefully vet operational policies emanating from DC area “experts”.  This requires a lot of persistent factual and respectful communications from field offices.    bp</vt:lpstr>
      <vt:lpstr>Slide 14</vt:lpstr>
      <vt:lpstr>Slide 15</vt:lpstr>
      <vt:lpstr>Slide 16</vt:lpstr>
      <vt:lpstr>Slide 17</vt:lpstr>
      <vt:lpstr>NWS ‘90s Modernization Tripled Tornado Warning Lead Times  </vt:lpstr>
      <vt:lpstr>US National Weather Service  Offices, Centers, Regional Offices, CWSUs</vt:lpstr>
      <vt:lpstr>2015 newly organized NWS headquarters places mission delivery field offices further from NWS Director.  </vt:lpstr>
      <vt:lpstr>USA had 8386 Tornadoes in 6 years.  We are uniquely tornado vulnerable !</vt:lpstr>
      <vt:lpstr>USA has the most short fused warnings!  </vt:lpstr>
      <vt:lpstr>Slide 23</vt:lpstr>
      <vt:lpstr>USA: Billion $ Events, 1980-2005</vt:lpstr>
      <vt:lpstr> Annualized United States  Severe Weather Deaths 30 Year Average (1979-2008 NWS Storm Data)  </vt:lpstr>
      <vt:lpstr>Local forecaster expertise &amp; 24x7 awareness is critical to save lives in both severe weather and EM high impact events!</vt:lpstr>
      <vt:lpstr>WFOs have a 24x7 realtime wealth of life saving info &amp; data around the clock!!</vt:lpstr>
      <vt:lpstr>So NWS, with its 24x7 national network of LOCAL WFOs best meets national needs.</vt:lpstr>
      <vt:lpstr>Storm-Ready and Tsunami Ready LOCAL Warning Programs   </vt:lpstr>
      <vt:lpstr>NWS RIP-Current Warnings, save lives!</vt:lpstr>
      <vt:lpstr>Weather Event Simulator</vt:lpstr>
      <vt:lpstr>  WFO Post Storm Reports   LOCAL WFOs compile an official historical record of severe weather conditions.   Such summaries include . . . Tornado surveys, rain storms and flash flooding, windstorms, storm surge, river flooding, casualties and damages.  Vital for the Nation’s EM disaster documentations  and Presidential declarations. </vt:lpstr>
      <vt:lpstr>24x7 WFO/RFC/WSOs is the proven Weather Ready Nation Network ! </vt:lpstr>
      <vt:lpstr>National requirements: 24x7 Decision Support! </vt:lpstr>
      <vt:lpstr>  A far better US NWS future for life saving decisions &amp; support while maintaining the tried &amp; proven services   Emergency Response Meteorologists (“ER-METS”) allows a renewed infusion of science &amp; tech while allowing  new technologies. Saves lives and provides greater National resiliency!  Who:    A better trained all-hazard  NWS workforce  Where: Delivering services to Emergency Managers, First Responders , Water Managers and River Authorities. What:   24x7 hydro-meteorology warnings plus high impact weather support to EMs, media, local officails.   </vt:lpstr>
      <vt:lpstr>But “fair-weather staffed” NWS field offices are dangerously understaffed by NOAA’s slow recruiting since Fall 2011 !! </vt:lpstr>
      <vt:lpstr>NWS 24x7 Decision Support Services  Saves Lives and Provides Economic Wellbeing through Partnerships</vt:lpstr>
      <vt:lpstr>NWS 24x7 WFO/RFC/WSO have proven local &amp; direct weather support for state &amp; local government,  EM decision-makers, first responders and partners… for the most resilient all-hazards Homeland!   Such LOCAL NWS services epitomizes the concept:   …weather services closest to the people, serves best!   Bill Proenza,  Retired Regional Director National Weather Service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Weather Service Southern Region Briefing   National Severe Weather Workshop 2010  Fort Worth– March 5, 2010</dc:title>
  <dc:creator>PROENZA</dc:creator>
  <cp:lastModifiedBy>xwproenza</cp:lastModifiedBy>
  <cp:revision>229</cp:revision>
  <dcterms:created xsi:type="dcterms:W3CDTF">2010-04-12T10:12:41Z</dcterms:created>
  <dcterms:modified xsi:type="dcterms:W3CDTF">2016-10-04T05:52:01Z</dcterms:modified>
</cp:coreProperties>
</file>